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notesMasterIdLst>
    <p:notesMasterId r:id="rId58"/>
  </p:notesMasterIdLst>
  <p:sldIdLst>
    <p:sldId id="325" r:id="rId6"/>
    <p:sldId id="627" r:id="rId7"/>
    <p:sldId id="324" r:id="rId8"/>
    <p:sldId id="275" r:id="rId9"/>
    <p:sldId id="626" r:id="rId10"/>
    <p:sldId id="472" r:id="rId11"/>
    <p:sldId id="326" r:id="rId12"/>
    <p:sldId id="290" r:id="rId13"/>
    <p:sldId id="556" r:id="rId14"/>
    <p:sldId id="578" r:id="rId15"/>
    <p:sldId id="536" r:id="rId16"/>
    <p:sldId id="537" r:id="rId17"/>
    <p:sldId id="551" r:id="rId18"/>
    <p:sldId id="550" r:id="rId19"/>
    <p:sldId id="552" r:id="rId20"/>
    <p:sldId id="553" r:id="rId21"/>
    <p:sldId id="591" r:id="rId22"/>
    <p:sldId id="577" r:id="rId23"/>
    <p:sldId id="636" r:id="rId24"/>
    <p:sldId id="635" r:id="rId25"/>
    <p:sldId id="408" r:id="rId26"/>
    <p:sldId id="579" r:id="rId27"/>
    <p:sldId id="582" r:id="rId28"/>
    <p:sldId id="581" r:id="rId29"/>
    <p:sldId id="382" r:id="rId30"/>
    <p:sldId id="558" r:id="rId31"/>
    <p:sldId id="381" r:id="rId32"/>
    <p:sldId id="543" r:id="rId33"/>
    <p:sldId id="580" r:id="rId34"/>
    <p:sldId id="559" r:id="rId35"/>
    <p:sldId id="261" r:id="rId36"/>
    <p:sldId id="309" r:id="rId37"/>
    <p:sldId id="396" r:id="rId38"/>
    <p:sldId id="398" r:id="rId39"/>
    <p:sldId id="630" r:id="rId40"/>
    <p:sldId id="631" r:id="rId41"/>
    <p:sldId id="632" r:id="rId42"/>
    <p:sldId id="402" r:id="rId43"/>
    <p:sldId id="633" r:id="rId44"/>
    <p:sldId id="634" r:id="rId45"/>
    <p:sldId id="554" r:id="rId46"/>
    <p:sldId id="549" r:id="rId47"/>
    <p:sldId id="616" r:id="rId48"/>
    <p:sldId id="628" r:id="rId49"/>
    <p:sldId id="617" r:id="rId50"/>
    <p:sldId id="618" r:id="rId51"/>
    <p:sldId id="560" r:id="rId52"/>
    <p:sldId id="561" r:id="rId53"/>
    <p:sldId id="562" r:id="rId54"/>
    <p:sldId id="619" r:id="rId55"/>
    <p:sldId id="629" r:id="rId56"/>
    <p:sldId id="470" r:id="rId57"/>
  </p:sldIdLst>
  <p:sldSz cx="12192000" cy="6858000"/>
  <p:notesSz cx="7315200" cy="96012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formation for trainer" id="{AAA51827-BB7A-4143-87D5-F7054B8C730A}">
          <p14:sldIdLst>
            <p14:sldId id="325"/>
            <p14:sldId id="627"/>
            <p14:sldId id="324"/>
          </p14:sldIdLst>
        </p14:section>
        <p14:section name="START training" id="{CCE01A06-89B1-4C57-ACAF-E305C499AFD2}">
          <p14:sldIdLst>
            <p14:sldId id="275"/>
          </p14:sldIdLst>
        </p14:section>
        <p14:section name="Introduction" id="{A8FE3ECF-3A66-42FA-A8E7-D59FA5D24247}">
          <p14:sldIdLst>
            <p14:sldId id="626"/>
            <p14:sldId id="472"/>
            <p14:sldId id="326"/>
          </p14:sldIdLst>
        </p14:section>
        <p14:section name="Recap" id="{8458D930-5817-4731-945F-84418232965B}">
          <p14:sldIdLst>
            <p14:sldId id="290"/>
            <p14:sldId id="556"/>
          </p14:sldIdLst>
        </p14:section>
        <p14:section name="Network development" id="{A02AE391-BAA1-42A4-BBF2-EA583956108E}">
          <p14:sldIdLst>
            <p14:sldId id="578"/>
            <p14:sldId id="536"/>
          </p14:sldIdLst>
        </p14:section>
        <p14:section name="Identify needs and resources" id="{3B276959-DE00-4098-B81F-991F9313D8F9}">
          <p14:sldIdLst>
            <p14:sldId id="537"/>
            <p14:sldId id="551"/>
            <p14:sldId id="550"/>
            <p14:sldId id="552"/>
            <p14:sldId id="553"/>
          </p14:sldIdLst>
        </p14:section>
        <p14:section name="Extending collaborations" id="{A446D96B-1BDC-40E6-8052-2EABC1CF0101}">
          <p14:sldIdLst>
            <p14:sldId id="591"/>
            <p14:sldId id="577"/>
            <p14:sldId id="636"/>
            <p14:sldId id="635"/>
            <p14:sldId id="408"/>
          </p14:sldIdLst>
        </p14:section>
        <p14:section name="Long-term organization" id="{72C4CFC8-C827-49A7-8525-5E1D998048E4}">
          <p14:sldIdLst>
            <p14:sldId id="579"/>
            <p14:sldId id="582"/>
            <p14:sldId id="581"/>
            <p14:sldId id="382"/>
            <p14:sldId id="558"/>
          </p14:sldIdLst>
        </p14:section>
        <p14:section name="Revenue flows" id="{94378835-B820-43A4-BE16-C4E8D7C69B40}">
          <p14:sldIdLst>
            <p14:sldId id="381"/>
            <p14:sldId id="543"/>
            <p14:sldId id="580"/>
          </p14:sldIdLst>
        </p14:section>
        <p14:section name="Closure" id="{0D6CACF9-1011-453F-AA56-A3273AFA61E6}">
          <p14:sldIdLst>
            <p14:sldId id="559"/>
            <p14:sldId id="261"/>
            <p14:sldId id="309"/>
          </p14:sldIdLst>
        </p14:section>
        <p14:section name="Stakeholder analysis - exercise" id="{C7B7EA20-EDAB-44C3-A85B-4D0F857DBAA4}">
          <p14:sldIdLst>
            <p14:sldId id="396"/>
            <p14:sldId id="398"/>
            <p14:sldId id="630"/>
            <p14:sldId id="631"/>
            <p14:sldId id="632"/>
            <p14:sldId id="402"/>
            <p14:sldId id="633"/>
            <p14:sldId id="634"/>
          </p14:sldIdLst>
        </p14:section>
        <p14:section name="Examples (alternatives)" id="{ECE1DCC1-F990-4125-98DE-0BD8F4FCB3D9}">
          <p14:sldIdLst/>
        </p14:section>
        <p14:section name="Italy" id="{B60C4244-28D7-4E57-85C1-9FBC2B937091}">
          <p14:sldIdLst>
            <p14:sldId id="554"/>
            <p14:sldId id="549"/>
          </p14:sldIdLst>
        </p14:section>
        <p14:section name="Romania" id="{42E161D4-260A-47DE-9A4D-A1A2329F58B6}">
          <p14:sldIdLst>
            <p14:sldId id="616"/>
          </p14:sldIdLst>
        </p14:section>
        <p14:section name="the Netherlands" id="{1450F939-4248-40D3-ADA2-00F670B7ACF3}">
          <p14:sldIdLst>
            <p14:sldId id="628"/>
            <p14:sldId id="617"/>
            <p14:sldId id="618"/>
            <p14:sldId id="560"/>
            <p14:sldId id="561"/>
            <p14:sldId id="562"/>
          </p14:sldIdLst>
        </p14:section>
        <p14:section name="Germany" id="{23692677-E06A-41EB-8DFD-E87D2CECD125}">
          <p14:sldIdLst>
            <p14:sldId id="619"/>
            <p14:sldId id="629"/>
          </p14:sldIdLst>
        </p14:section>
        <p14:section name="Sweden" id="{00B0C905-D409-4B47-97DA-C9217EB2F8AA}">
          <p14:sldIdLst>
            <p14:sldId id="4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lvestre, Julie (TNOPartners)" initials="S(" lastIdx="1" clrIdx="0">
    <p:extLst>
      <p:ext uri="{19B8F6BF-5375-455C-9EA6-DF929625EA0E}">
        <p15:presenceInfo xmlns:p15="http://schemas.microsoft.com/office/powerpoint/2012/main" userId="S::julie.silvestre_partners.tno.nl#ext#@365tno.onmicrosoft.com::c1b6b59f-34f1-466f-8b17-9faf4d42eaa8" providerId="AD"/>
      </p:ext>
    </p:extLst>
  </p:cmAuthor>
  <p:cmAuthor id="2" name="Brunsting, S. (Suzanne)" initials="BS(" lastIdx="1" clrIdx="1">
    <p:extLst>
      <p:ext uri="{19B8F6BF-5375-455C-9EA6-DF929625EA0E}">
        <p15:presenceInfo xmlns:p15="http://schemas.microsoft.com/office/powerpoint/2012/main" userId="S::suzanne.brunsting@tno.nl::e7a355e2-d96a-4e46-8f22-0ce56c37bf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34EA8"/>
    <a:srgbClr val="9499FE"/>
    <a:srgbClr val="8DC63F"/>
    <a:srgbClr val="FFF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FD5C07-19AE-4493-9D30-9DCE7BE0739A}" v="61" dt="2022-05-24T14:56:38.393"/>
  </p1510:revLst>
</p1510:revInfo>
</file>

<file path=ppt/tableStyles.xml><?xml version="1.0" encoding="utf-8"?>
<a:tblStyleLst xmlns:a="http://schemas.openxmlformats.org/drawingml/2006/main" def="{5C22544A-7EE6-4342-B048-85BDC9FD1C3A}">
  <a:tblStyle styleId="{5C22544A-7EE6-4342-B048-85BDC9FD1C3A}" styleName="Mellanmörkt format 2 - Dekorfär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2" autoAdjust="0"/>
    <p:restoredTop sz="84416" autoAdjust="0"/>
  </p:normalViewPr>
  <p:slideViewPr>
    <p:cSldViewPr snapToGrid="0">
      <p:cViewPr>
        <p:scale>
          <a:sx n="50" d="100"/>
          <a:sy n="50" d="100"/>
        </p:scale>
        <p:origin x="1494" y="204"/>
      </p:cViewPr>
      <p:guideLst/>
    </p:cSldViewPr>
  </p:slideViewPr>
  <p:outlineViewPr>
    <p:cViewPr>
      <p:scale>
        <a:sx n="33" d="100"/>
        <a:sy n="33" d="100"/>
      </p:scale>
      <p:origin x="0" y="-417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47" d="100"/>
          <a:sy n="47" d="100"/>
        </p:scale>
        <p:origin x="2886" y="4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notesMaster" Target="notesMasters/notesMaster1.xml"/><Relationship Id="rId5" Type="http://schemas.openxmlformats.org/officeDocument/2006/relationships/slideMaster" Target="slideMasters/slideMaster1.xml"/><Relationship Id="rId61"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microsoft.com/office/2016/11/relationships/changesInfo" Target="changesInfos/changesInfo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commentAuthors" Target="commentAuthor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n  Svensson" userId="831660e0-9448-40a9-bb05-f33a467095f1" providerId="ADAL" clId="{BBF3E6C6-515B-4EF4-86A7-E60C2A9D65E5}"/>
    <pc:docChg chg="custSel modSld">
      <pc:chgData name="Elin  Svensson" userId="831660e0-9448-40a9-bb05-f33a467095f1" providerId="ADAL" clId="{BBF3E6C6-515B-4EF4-86A7-E60C2A9D65E5}" dt="2022-01-21T10:37:03.937" v="1398" actId="20577"/>
      <pc:docMkLst>
        <pc:docMk/>
      </pc:docMkLst>
      <pc:sldChg chg="addSp delSp modSp mod modNotesTx">
        <pc:chgData name="Elin  Svensson" userId="831660e0-9448-40a9-bb05-f33a467095f1" providerId="ADAL" clId="{BBF3E6C6-515B-4EF4-86A7-E60C2A9D65E5}" dt="2022-01-21T10:37:03.937" v="1398" actId="20577"/>
        <pc:sldMkLst>
          <pc:docMk/>
          <pc:sldMk cId="244204630" sldId="559"/>
        </pc:sldMkLst>
        <pc:spChg chg="del">
          <ac:chgData name="Elin  Svensson" userId="831660e0-9448-40a9-bb05-f33a467095f1" providerId="ADAL" clId="{BBF3E6C6-515B-4EF4-86A7-E60C2A9D65E5}" dt="2022-01-21T10:22:39.828" v="0"/>
          <ac:spMkLst>
            <pc:docMk/>
            <pc:sldMk cId="244204630" sldId="559"/>
            <ac:spMk id="8" creationId="{D7BD68C8-ADDB-47CB-88D1-B4F164176208}"/>
          </ac:spMkLst>
        </pc:spChg>
        <pc:spChg chg="add mod">
          <ac:chgData name="Elin  Svensson" userId="831660e0-9448-40a9-bb05-f33a467095f1" providerId="ADAL" clId="{BBF3E6C6-515B-4EF4-86A7-E60C2A9D65E5}" dt="2022-01-21T10:37:03.937" v="1398" actId="20577"/>
          <ac:spMkLst>
            <pc:docMk/>
            <pc:sldMk cId="244204630" sldId="559"/>
            <ac:spMk id="9" creationId="{CF5F0A5D-AF28-4553-96F9-0088AACB5976}"/>
          </ac:spMkLst>
        </pc:spChg>
        <pc:spChg chg="add del mod">
          <ac:chgData name="Elin  Svensson" userId="831660e0-9448-40a9-bb05-f33a467095f1" providerId="ADAL" clId="{BBF3E6C6-515B-4EF4-86A7-E60C2A9D65E5}" dt="2022-01-21T10:30:50.342" v="952" actId="478"/>
          <ac:spMkLst>
            <pc:docMk/>
            <pc:sldMk cId="244204630" sldId="559"/>
            <ac:spMk id="10" creationId="{82AFC2E1-5967-4F07-853A-114D5F5958D3}"/>
          </ac:spMkLst>
        </pc:spChg>
      </pc:sldChg>
    </pc:docChg>
  </pc:docChgLst>
  <pc:docChgLst>
    <pc:chgData name="Loos, M.A. (Manuela)" userId="85de514f-d8a4-4ff0-baf0-d5cad55bf1cc" providerId="ADAL" clId="{38224A45-09D4-48E6-A515-B984FF1C4310}"/>
    <pc:docChg chg="custSel modSld modNotesMaster">
      <pc:chgData name="Loos, M.A. (Manuela)" userId="85de514f-d8a4-4ff0-baf0-d5cad55bf1cc" providerId="ADAL" clId="{38224A45-09D4-48E6-A515-B984FF1C4310}" dt="2022-01-31T13:10:42.448" v="233" actId="14100"/>
      <pc:docMkLst>
        <pc:docMk/>
      </pc:docMkLst>
      <pc:sldChg chg="modNotes modNotesTx">
        <pc:chgData name="Loos, M.A. (Manuela)" userId="85de514f-d8a4-4ff0-baf0-d5cad55bf1cc" providerId="ADAL" clId="{38224A45-09D4-48E6-A515-B984FF1C4310}" dt="2022-01-31T12:42:45.830" v="137" actId="6549"/>
        <pc:sldMkLst>
          <pc:docMk/>
          <pc:sldMk cId="1351412000" sldId="290"/>
        </pc:sldMkLst>
      </pc:sldChg>
      <pc:sldChg chg="modSp mod">
        <pc:chgData name="Loos, M.A. (Manuela)" userId="85de514f-d8a4-4ff0-baf0-d5cad55bf1cc" providerId="ADAL" clId="{38224A45-09D4-48E6-A515-B984FF1C4310}" dt="2022-01-31T12:50:48.901" v="160" actId="790"/>
        <pc:sldMkLst>
          <pc:docMk/>
          <pc:sldMk cId="3725934484" sldId="309"/>
        </pc:sldMkLst>
        <pc:spChg chg="mod">
          <ac:chgData name="Loos, M.A. (Manuela)" userId="85de514f-d8a4-4ff0-baf0-d5cad55bf1cc" providerId="ADAL" clId="{38224A45-09D4-48E6-A515-B984FF1C4310}" dt="2022-01-31T12:50:48.901" v="160" actId="790"/>
          <ac:spMkLst>
            <pc:docMk/>
            <pc:sldMk cId="3725934484" sldId="309"/>
            <ac:spMk id="4" creationId="{FF415D5E-BD1A-4D5E-AA2A-E89C1474E6BB}"/>
          </ac:spMkLst>
        </pc:spChg>
      </pc:sldChg>
      <pc:sldChg chg="modSp mod">
        <pc:chgData name="Loos, M.A. (Manuela)" userId="85de514f-d8a4-4ff0-baf0-d5cad55bf1cc" providerId="ADAL" clId="{38224A45-09D4-48E6-A515-B984FF1C4310}" dt="2022-01-31T12:40:28.241" v="129" actId="20577"/>
        <pc:sldMkLst>
          <pc:docMk/>
          <pc:sldMk cId="4022992603" sldId="324"/>
        </pc:sldMkLst>
        <pc:spChg chg="mod">
          <ac:chgData name="Loos, M.A. (Manuela)" userId="85de514f-d8a4-4ff0-baf0-d5cad55bf1cc" providerId="ADAL" clId="{38224A45-09D4-48E6-A515-B984FF1C4310}" dt="2022-01-31T12:40:28.241" v="129" actId="20577"/>
          <ac:spMkLst>
            <pc:docMk/>
            <pc:sldMk cId="4022992603" sldId="324"/>
            <ac:spMk id="3" creationId="{9F4D7860-B9EE-40DC-92EA-164F7DF354FA}"/>
          </ac:spMkLst>
        </pc:spChg>
      </pc:sldChg>
      <pc:sldChg chg="modSp mod">
        <pc:chgData name="Loos, M.A. (Manuela)" userId="85de514f-d8a4-4ff0-baf0-d5cad55bf1cc" providerId="ADAL" clId="{38224A45-09D4-48E6-A515-B984FF1C4310}" dt="2022-01-31T12:38:01.143" v="127" actId="179"/>
        <pc:sldMkLst>
          <pc:docMk/>
          <pc:sldMk cId="3956098081" sldId="325"/>
        </pc:sldMkLst>
        <pc:spChg chg="mod">
          <ac:chgData name="Loos, M.A. (Manuela)" userId="85de514f-d8a4-4ff0-baf0-d5cad55bf1cc" providerId="ADAL" clId="{38224A45-09D4-48E6-A515-B984FF1C4310}" dt="2022-01-31T12:38:01.143" v="127" actId="179"/>
          <ac:spMkLst>
            <pc:docMk/>
            <pc:sldMk cId="3956098081" sldId="325"/>
            <ac:spMk id="3" creationId="{9F4D7860-B9EE-40DC-92EA-164F7DF354FA}"/>
          </ac:spMkLst>
        </pc:spChg>
      </pc:sldChg>
      <pc:sldChg chg="modNotesTx">
        <pc:chgData name="Loos, M.A. (Manuela)" userId="85de514f-d8a4-4ff0-baf0-d5cad55bf1cc" providerId="ADAL" clId="{38224A45-09D4-48E6-A515-B984FF1C4310}" dt="2022-01-31T12:41:57.784" v="132" actId="115"/>
        <pc:sldMkLst>
          <pc:docMk/>
          <pc:sldMk cId="4192052" sldId="326"/>
        </pc:sldMkLst>
      </pc:sldChg>
      <pc:sldChg chg="modNotes">
        <pc:chgData name="Loos, M.A. (Manuela)" userId="85de514f-d8a4-4ff0-baf0-d5cad55bf1cc" providerId="ADAL" clId="{38224A45-09D4-48E6-A515-B984FF1C4310}" dt="2022-01-28T13:36:21.168" v="26" actId="120"/>
        <pc:sldMkLst>
          <pc:docMk/>
          <pc:sldMk cId="1897934341" sldId="381"/>
        </pc:sldMkLst>
      </pc:sldChg>
      <pc:sldChg chg="modNotes modNotesTx">
        <pc:chgData name="Loos, M.A. (Manuela)" userId="85de514f-d8a4-4ff0-baf0-d5cad55bf1cc" providerId="ADAL" clId="{38224A45-09D4-48E6-A515-B984FF1C4310}" dt="2022-01-31T13:04:23.013" v="218" actId="255"/>
        <pc:sldMkLst>
          <pc:docMk/>
          <pc:sldMk cId="1382695957" sldId="382"/>
        </pc:sldMkLst>
      </pc:sldChg>
      <pc:sldChg chg="modNotes">
        <pc:chgData name="Loos, M.A. (Manuela)" userId="85de514f-d8a4-4ff0-baf0-d5cad55bf1cc" providerId="ADAL" clId="{38224A45-09D4-48E6-A515-B984FF1C4310}" dt="2022-01-31T12:56:03.846" v="201"/>
        <pc:sldMkLst>
          <pc:docMk/>
          <pc:sldMk cId="918065650" sldId="396"/>
        </pc:sldMkLst>
      </pc:sldChg>
      <pc:sldChg chg="modSp mod modNotes">
        <pc:chgData name="Loos, M.A. (Manuela)" userId="85de514f-d8a4-4ff0-baf0-d5cad55bf1cc" providerId="ADAL" clId="{38224A45-09D4-48E6-A515-B984FF1C4310}" dt="2022-01-31T12:51:16.204" v="161" actId="1076"/>
        <pc:sldMkLst>
          <pc:docMk/>
          <pc:sldMk cId="3364014930" sldId="398"/>
        </pc:sldMkLst>
        <pc:spChg chg="mod">
          <ac:chgData name="Loos, M.A. (Manuela)" userId="85de514f-d8a4-4ff0-baf0-d5cad55bf1cc" providerId="ADAL" clId="{38224A45-09D4-48E6-A515-B984FF1C4310}" dt="2022-01-31T12:51:16.204" v="161" actId="1076"/>
          <ac:spMkLst>
            <pc:docMk/>
            <pc:sldMk cId="3364014930" sldId="398"/>
            <ac:spMk id="13" creationId="{C9C91D7E-D962-4DC4-AC0D-907B01D305EA}"/>
          </ac:spMkLst>
        </pc:spChg>
      </pc:sldChg>
      <pc:sldChg chg="modSp mod modNotesTx">
        <pc:chgData name="Loos, M.A. (Manuela)" userId="85de514f-d8a4-4ff0-baf0-d5cad55bf1cc" providerId="ADAL" clId="{38224A45-09D4-48E6-A515-B984FF1C4310}" dt="2022-01-31T12:53:00.090" v="189" actId="6549"/>
        <pc:sldMkLst>
          <pc:docMk/>
          <pc:sldMk cId="1055989700" sldId="402"/>
        </pc:sldMkLst>
        <pc:spChg chg="mod">
          <ac:chgData name="Loos, M.A. (Manuela)" userId="85de514f-d8a4-4ff0-baf0-d5cad55bf1cc" providerId="ADAL" clId="{38224A45-09D4-48E6-A515-B984FF1C4310}" dt="2022-01-31T12:52:51.833" v="187" actId="1076"/>
          <ac:spMkLst>
            <pc:docMk/>
            <pc:sldMk cId="1055989700" sldId="402"/>
            <ac:spMk id="14" creationId="{DC0E2634-2AE6-4BF9-BED8-71F2B7025FF6}"/>
          </ac:spMkLst>
        </pc:spChg>
      </pc:sldChg>
      <pc:sldChg chg="modNotes">
        <pc:chgData name="Loos, M.A. (Manuela)" userId="85de514f-d8a4-4ff0-baf0-d5cad55bf1cc" providerId="ADAL" clId="{38224A45-09D4-48E6-A515-B984FF1C4310}" dt="2022-01-28T13:35:36.864" v="18" actId="120"/>
        <pc:sldMkLst>
          <pc:docMk/>
          <pc:sldMk cId="1257009062" sldId="408"/>
        </pc:sldMkLst>
      </pc:sldChg>
      <pc:sldChg chg="modNotes modNotesTx">
        <pc:chgData name="Loos, M.A. (Manuela)" userId="85de514f-d8a4-4ff0-baf0-d5cad55bf1cc" providerId="ADAL" clId="{38224A45-09D4-48E6-A515-B984FF1C4310}" dt="2022-01-31T13:02:19.581" v="210" actId="6549"/>
        <pc:sldMkLst>
          <pc:docMk/>
          <pc:sldMk cId="1445263781" sldId="470"/>
        </pc:sldMkLst>
      </pc:sldChg>
      <pc:sldChg chg="modNotes modNotesTx">
        <pc:chgData name="Loos, M.A. (Manuela)" userId="85de514f-d8a4-4ff0-baf0-d5cad55bf1cc" providerId="ADAL" clId="{38224A45-09D4-48E6-A515-B984FF1C4310}" dt="2022-01-31T12:41:43.142" v="131" actId="20577"/>
        <pc:sldMkLst>
          <pc:docMk/>
          <pc:sldMk cId="1275019436" sldId="472"/>
        </pc:sldMkLst>
      </pc:sldChg>
      <pc:sldChg chg="modNotesTx">
        <pc:chgData name="Loos, M.A. (Manuela)" userId="85de514f-d8a4-4ff0-baf0-d5cad55bf1cc" providerId="ADAL" clId="{38224A45-09D4-48E6-A515-B984FF1C4310}" dt="2022-01-31T12:44:01.424" v="146" actId="20577"/>
        <pc:sldMkLst>
          <pc:docMk/>
          <pc:sldMk cId="813141488" sldId="536"/>
        </pc:sldMkLst>
      </pc:sldChg>
      <pc:sldChg chg="modNotes modNotesTx">
        <pc:chgData name="Loos, M.A. (Manuela)" userId="85de514f-d8a4-4ff0-baf0-d5cad55bf1cc" providerId="ADAL" clId="{38224A45-09D4-48E6-A515-B984FF1C4310}" dt="2022-01-31T13:08:39.023" v="224" actId="6549"/>
        <pc:sldMkLst>
          <pc:docMk/>
          <pc:sldMk cId="1252573622" sldId="537"/>
        </pc:sldMkLst>
      </pc:sldChg>
      <pc:sldChg chg="modNotes modNotesTx">
        <pc:chgData name="Loos, M.A. (Manuela)" userId="85de514f-d8a4-4ff0-baf0-d5cad55bf1cc" providerId="ADAL" clId="{38224A45-09D4-48E6-A515-B984FF1C4310}" dt="2022-01-31T13:09:16.229" v="227" actId="20577"/>
        <pc:sldMkLst>
          <pc:docMk/>
          <pc:sldMk cId="3114444888" sldId="543"/>
        </pc:sldMkLst>
      </pc:sldChg>
      <pc:sldChg chg="modNotes modNotesTx">
        <pc:chgData name="Loos, M.A. (Manuela)" userId="85de514f-d8a4-4ff0-baf0-d5cad55bf1cc" providerId="ADAL" clId="{38224A45-09D4-48E6-A515-B984FF1C4310}" dt="2022-01-31T12:53:47.662" v="191" actId="20577"/>
        <pc:sldMkLst>
          <pc:docMk/>
          <pc:sldMk cId="3455270593" sldId="549"/>
        </pc:sldMkLst>
      </pc:sldChg>
      <pc:sldChg chg="modSp">
        <pc:chgData name="Loos, M.A. (Manuela)" userId="85de514f-d8a4-4ff0-baf0-d5cad55bf1cc" providerId="ADAL" clId="{38224A45-09D4-48E6-A515-B984FF1C4310}" dt="2022-01-31T12:44:49.535" v="148" actId="20577"/>
        <pc:sldMkLst>
          <pc:docMk/>
          <pc:sldMk cId="4002229056" sldId="550"/>
        </pc:sldMkLst>
        <pc:graphicFrameChg chg="mod">
          <ac:chgData name="Loos, M.A. (Manuela)" userId="85de514f-d8a4-4ff0-baf0-d5cad55bf1cc" providerId="ADAL" clId="{38224A45-09D4-48E6-A515-B984FF1C4310}" dt="2022-01-31T12:44:49.535" v="148" actId="20577"/>
          <ac:graphicFrameMkLst>
            <pc:docMk/>
            <pc:sldMk cId="4002229056" sldId="550"/>
            <ac:graphicFrameMk id="6" creationId="{24CD7C6B-2CC6-4F85-B127-79608B1D53F9}"/>
          </ac:graphicFrameMkLst>
        </pc:graphicFrameChg>
      </pc:sldChg>
      <pc:sldChg chg="modNotes">
        <pc:chgData name="Loos, M.A. (Manuela)" userId="85de514f-d8a4-4ff0-baf0-d5cad55bf1cc" providerId="ADAL" clId="{38224A45-09D4-48E6-A515-B984FF1C4310}" dt="2022-01-28T13:34:59.363" v="10" actId="20577"/>
        <pc:sldMkLst>
          <pc:docMk/>
          <pc:sldMk cId="12918723" sldId="552"/>
        </pc:sldMkLst>
      </pc:sldChg>
      <pc:sldChg chg="modNotesTx">
        <pc:chgData name="Loos, M.A. (Manuela)" userId="85de514f-d8a4-4ff0-baf0-d5cad55bf1cc" providerId="ADAL" clId="{38224A45-09D4-48E6-A515-B984FF1C4310}" dt="2022-01-31T12:45:18.625" v="149" actId="20577"/>
        <pc:sldMkLst>
          <pc:docMk/>
          <pc:sldMk cId="4216837844" sldId="553"/>
        </pc:sldMkLst>
      </pc:sldChg>
      <pc:sldChg chg="modNotes">
        <pc:chgData name="Loos, M.A. (Manuela)" userId="85de514f-d8a4-4ff0-baf0-d5cad55bf1cc" providerId="ADAL" clId="{38224A45-09D4-48E6-A515-B984FF1C4310}" dt="2022-01-28T13:37:40.930" v="48" actId="20577"/>
        <pc:sldMkLst>
          <pc:docMk/>
          <pc:sldMk cId="490632833" sldId="554"/>
        </pc:sldMkLst>
      </pc:sldChg>
      <pc:sldChg chg="modNotesTx">
        <pc:chgData name="Loos, M.A. (Manuela)" userId="85de514f-d8a4-4ff0-baf0-d5cad55bf1cc" providerId="ADAL" clId="{38224A45-09D4-48E6-A515-B984FF1C4310}" dt="2022-01-31T12:43:46.072" v="142" actId="115"/>
        <pc:sldMkLst>
          <pc:docMk/>
          <pc:sldMk cId="1535563572" sldId="556"/>
        </pc:sldMkLst>
      </pc:sldChg>
      <pc:sldChg chg="modNotesTx">
        <pc:chgData name="Loos, M.A. (Manuela)" userId="85de514f-d8a4-4ff0-baf0-d5cad55bf1cc" providerId="ADAL" clId="{38224A45-09D4-48E6-A515-B984FF1C4310}" dt="2022-01-31T12:48:53.981" v="157" actId="115"/>
        <pc:sldMkLst>
          <pc:docMk/>
          <pc:sldMk cId="2156461306" sldId="558"/>
        </pc:sldMkLst>
      </pc:sldChg>
      <pc:sldChg chg="modNotes modNotesTx">
        <pc:chgData name="Loos, M.A. (Manuela)" userId="85de514f-d8a4-4ff0-baf0-d5cad55bf1cc" providerId="ADAL" clId="{38224A45-09D4-48E6-A515-B984FF1C4310}" dt="2022-01-31T12:54:32.768" v="196" actId="20577"/>
        <pc:sldMkLst>
          <pc:docMk/>
          <pc:sldMk cId="2216546784" sldId="560"/>
        </pc:sldMkLst>
      </pc:sldChg>
      <pc:sldChg chg="modNotes">
        <pc:chgData name="Loos, M.A. (Manuela)" userId="85de514f-d8a4-4ff0-baf0-d5cad55bf1cc" providerId="ADAL" clId="{38224A45-09D4-48E6-A515-B984FF1C4310}" dt="2022-01-31T13:10:42.448" v="233" actId="14100"/>
        <pc:sldMkLst>
          <pc:docMk/>
          <pc:sldMk cId="1850524512" sldId="561"/>
        </pc:sldMkLst>
      </pc:sldChg>
      <pc:sldChg chg="modNotes modNotesTx">
        <pc:chgData name="Loos, M.A. (Manuela)" userId="85de514f-d8a4-4ff0-baf0-d5cad55bf1cc" providerId="ADAL" clId="{38224A45-09D4-48E6-A515-B984FF1C4310}" dt="2022-01-31T13:10:16.225" v="231" actId="14100"/>
        <pc:sldMkLst>
          <pc:docMk/>
          <pc:sldMk cId="453011042" sldId="562"/>
        </pc:sldMkLst>
      </pc:sldChg>
      <pc:sldChg chg="modSp mod modNotes">
        <pc:chgData name="Loos, M.A. (Manuela)" userId="85de514f-d8a4-4ff0-baf0-d5cad55bf1cc" providerId="ADAL" clId="{38224A45-09D4-48E6-A515-B984FF1C4310}" dt="2022-01-31T12:46:25.547" v="154" actId="27636"/>
        <pc:sldMkLst>
          <pc:docMk/>
          <pc:sldMk cId="2132519767" sldId="577"/>
        </pc:sldMkLst>
        <pc:spChg chg="mod">
          <ac:chgData name="Loos, M.A. (Manuela)" userId="85de514f-d8a4-4ff0-baf0-d5cad55bf1cc" providerId="ADAL" clId="{38224A45-09D4-48E6-A515-B984FF1C4310}" dt="2022-01-31T12:46:25.547" v="154" actId="27636"/>
          <ac:spMkLst>
            <pc:docMk/>
            <pc:sldMk cId="2132519767" sldId="577"/>
            <ac:spMk id="3" creationId="{5E05DFC8-CE62-491E-B84A-E1BA91C73502}"/>
          </ac:spMkLst>
        </pc:spChg>
      </pc:sldChg>
      <pc:sldChg chg="modNotes">
        <pc:chgData name="Loos, M.A. (Manuela)" userId="85de514f-d8a4-4ff0-baf0-d5cad55bf1cc" providerId="ADAL" clId="{38224A45-09D4-48E6-A515-B984FF1C4310}" dt="2022-01-28T13:36:33.666" v="29" actId="6549"/>
        <pc:sldMkLst>
          <pc:docMk/>
          <pc:sldMk cId="202730213" sldId="580"/>
        </pc:sldMkLst>
      </pc:sldChg>
      <pc:sldChg chg="modNotes">
        <pc:chgData name="Loos, M.A. (Manuela)" userId="85de514f-d8a4-4ff0-baf0-d5cad55bf1cc" providerId="ADAL" clId="{38224A45-09D4-48E6-A515-B984FF1C4310}" dt="2022-01-28T13:35:55.972" v="21" actId="313"/>
        <pc:sldMkLst>
          <pc:docMk/>
          <pc:sldMk cId="3370640223" sldId="581"/>
        </pc:sldMkLst>
      </pc:sldChg>
      <pc:sldChg chg="modSp mod modNotes">
        <pc:chgData name="Loos, M.A. (Manuela)" userId="85de514f-d8a4-4ff0-baf0-d5cad55bf1cc" providerId="ADAL" clId="{38224A45-09D4-48E6-A515-B984FF1C4310}" dt="2022-01-31T12:47:39.437" v="156" actId="20577"/>
        <pc:sldMkLst>
          <pc:docMk/>
          <pc:sldMk cId="2516485301" sldId="582"/>
        </pc:sldMkLst>
        <pc:spChg chg="mod">
          <ac:chgData name="Loos, M.A. (Manuela)" userId="85de514f-d8a4-4ff0-baf0-d5cad55bf1cc" providerId="ADAL" clId="{38224A45-09D4-48E6-A515-B984FF1C4310}" dt="2022-01-31T12:47:39.437" v="156" actId="20577"/>
          <ac:spMkLst>
            <pc:docMk/>
            <pc:sldMk cId="2516485301" sldId="582"/>
            <ac:spMk id="3" creationId="{EA11705A-1912-4FAE-B473-1936B3957F00}"/>
          </ac:spMkLst>
        </pc:spChg>
      </pc:sldChg>
      <pc:sldChg chg="modNotesTx">
        <pc:chgData name="Loos, M.A. (Manuela)" userId="85de514f-d8a4-4ff0-baf0-d5cad55bf1cc" providerId="ADAL" clId="{38224A45-09D4-48E6-A515-B984FF1C4310}" dt="2022-01-31T12:46:02.352" v="151" actId="6549"/>
        <pc:sldMkLst>
          <pc:docMk/>
          <pc:sldMk cId="2751762208" sldId="591"/>
        </pc:sldMkLst>
      </pc:sldChg>
      <pc:sldChg chg="modNotes">
        <pc:chgData name="Loos, M.A. (Manuela)" userId="85de514f-d8a4-4ff0-baf0-d5cad55bf1cc" providerId="ADAL" clId="{38224A45-09D4-48E6-A515-B984FF1C4310}" dt="2022-01-28T13:38:32.771" v="58" actId="6549"/>
        <pc:sldMkLst>
          <pc:docMk/>
          <pc:sldMk cId="1468640236" sldId="616"/>
        </pc:sldMkLst>
      </pc:sldChg>
      <pc:sldChg chg="modNotes modNotesTx">
        <pc:chgData name="Loos, M.A. (Manuela)" userId="85de514f-d8a4-4ff0-baf0-d5cad55bf1cc" providerId="ADAL" clId="{38224A45-09D4-48E6-A515-B984FF1C4310}" dt="2022-01-31T13:03:09.409" v="213" actId="255"/>
        <pc:sldMkLst>
          <pc:docMk/>
          <pc:sldMk cId="514324883" sldId="617"/>
        </pc:sldMkLst>
      </pc:sldChg>
      <pc:sldChg chg="modNotes modNotesTx">
        <pc:chgData name="Loos, M.A. (Manuela)" userId="85de514f-d8a4-4ff0-baf0-d5cad55bf1cc" providerId="ADAL" clId="{38224A45-09D4-48E6-A515-B984FF1C4310}" dt="2022-01-31T12:54:22.097" v="192" actId="947"/>
        <pc:sldMkLst>
          <pc:docMk/>
          <pc:sldMk cId="1386637127" sldId="618"/>
        </pc:sldMkLst>
      </pc:sldChg>
      <pc:sldChg chg="modNotes">
        <pc:chgData name="Loos, M.A. (Manuela)" userId="85de514f-d8a4-4ff0-baf0-d5cad55bf1cc" providerId="ADAL" clId="{38224A45-09D4-48E6-A515-B984FF1C4310}" dt="2022-01-28T13:40:22.896" v="116" actId="6549"/>
        <pc:sldMkLst>
          <pc:docMk/>
          <pc:sldMk cId="2101989485" sldId="619"/>
        </pc:sldMkLst>
      </pc:sldChg>
      <pc:sldChg chg="modSp mod modNotesTx">
        <pc:chgData name="Loos, M.A. (Manuela)" userId="85de514f-d8a4-4ff0-baf0-d5cad55bf1cc" providerId="ADAL" clId="{38224A45-09D4-48E6-A515-B984FF1C4310}" dt="2022-01-31T13:08:24.114" v="222" actId="6549"/>
        <pc:sldMkLst>
          <pc:docMk/>
          <pc:sldMk cId="2949255758" sldId="626"/>
        </pc:sldMkLst>
        <pc:spChg chg="mod">
          <ac:chgData name="Loos, M.A. (Manuela)" userId="85de514f-d8a4-4ff0-baf0-d5cad55bf1cc" providerId="ADAL" clId="{38224A45-09D4-48E6-A515-B984FF1C4310}" dt="2022-01-31T12:57:47.698" v="205" actId="255"/>
          <ac:spMkLst>
            <pc:docMk/>
            <pc:sldMk cId="2949255758" sldId="626"/>
            <ac:spMk id="38" creationId="{885DFE4D-38C6-4603-9F17-06298227F91F}"/>
          </ac:spMkLst>
        </pc:spChg>
        <pc:spChg chg="mod">
          <ac:chgData name="Loos, M.A. (Manuela)" userId="85de514f-d8a4-4ff0-baf0-d5cad55bf1cc" providerId="ADAL" clId="{38224A45-09D4-48E6-A515-B984FF1C4310}" dt="2022-01-31T12:57:33.050" v="203" actId="27636"/>
          <ac:spMkLst>
            <pc:docMk/>
            <pc:sldMk cId="2949255758" sldId="626"/>
            <ac:spMk id="40" creationId="{460E9ACB-10CB-4E36-9826-26B22877AE2D}"/>
          </ac:spMkLst>
        </pc:spChg>
        <pc:spChg chg="mod">
          <ac:chgData name="Loos, M.A. (Manuela)" userId="85de514f-d8a4-4ff0-baf0-d5cad55bf1cc" providerId="ADAL" clId="{38224A45-09D4-48E6-A515-B984FF1C4310}" dt="2022-01-31T12:57:47.698" v="205" actId="255"/>
          <ac:spMkLst>
            <pc:docMk/>
            <pc:sldMk cId="2949255758" sldId="626"/>
            <ac:spMk id="46" creationId="{28B7611A-EFE2-4E58-A336-5456E1A3D81A}"/>
          </ac:spMkLst>
        </pc:spChg>
        <pc:spChg chg="mod">
          <ac:chgData name="Loos, M.A. (Manuela)" userId="85de514f-d8a4-4ff0-baf0-d5cad55bf1cc" providerId="ADAL" clId="{38224A45-09D4-48E6-A515-B984FF1C4310}" dt="2022-01-31T12:57:47.698" v="205" actId="255"/>
          <ac:spMkLst>
            <pc:docMk/>
            <pc:sldMk cId="2949255758" sldId="626"/>
            <ac:spMk id="47" creationId="{44124F8B-595A-4CD1-BF29-EA54EB5E27DA}"/>
          </ac:spMkLst>
        </pc:spChg>
      </pc:sldChg>
      <pc:sldChg chg="modSp mod">
        <pc:chgData name="Loos, M.A. (Manuela)" userId="85de514f-d8a4-4ff0-baf0-d5cad55bf1cc" providerId="ADAL" clId="{38224A45-09D4-48E6-A515-B984FF1C4310}" dt="2022-01-31T12:38:56.225" v="128" actId="20577"/>
        <pc:sldMkLst>
          <pc:docMk/>
          <pc:sldMk cId="2153759620" sldId="627"/>
        </pc:sldMkLst>
        <pc:spChg chg="mod">
          <ac:chgData name="Loos, M.A. (Manuela)" userId="85de514f-d8a4-4ff0-baf0-d5cad55bf1cc" providerId="ADAL" clId="{38224A45-09D4-48E6-A515-B984FF1C4310}" dt="2022-01-31T12:38:56.225" v="128" actId="20577"/>
          <ac:spMkLst>
            <pc:docMk/>
            <pc:sldMk cId="2153759620" sldId="627"/>
            <ac:spMk id="3" creationId="{9F4D7860-B9EE-40DC-92EA-164F7DF354FA}"/>
          </ac:spMkLst>
        </pc:spChg>
      </pc:sldChg>
      <pc:sldChg chg="modNotes">
        <pc:chgData name="Loos, M.A. (Manuela)" userId="85de514f-d8a4-4ff0-baf0-d5cad55bf1cc" providerId="ADAL" clId="{38224A45-09D4-48E6-A515-B984FF1C4310}" dt="2022-01-28T13:38:47.187" v="62" actId="6549"/>
        <pc:sldMkLst>
          <pc:docMk/>
          <pc:sldMk cId="571986055" sldId="628"/>
        </pc:sldMkLst>
      </pc:sldChg>
      <pc:sldChg chg="modNotes modNotesTx">
        <pc:chgData name="Loos, M.A. (Manuela)" userId="85de514f-d8a4-4ff0-baf0-d5cad55bf1cc" providerId="ADAL" clId="{38224A45-09D4-48E6-A515-B984FF1C4310}" dt="2022-01-31T12:55:34.985" v="200" actId="947"/>
        <pc:sldMkLst>
          <pc:docMk/>
          <pc:sldMk cId="192969633" sldId="629"/>
        </pc:sldMkLst>
      </pc:sldChg>
      <pc:sldChg chg="modNotesTx">
        <pc:chgData name="Loos, M.A. (Manuela)" userId="85de514f-d8a4-4ff0-baf0-d5cad55bf1cc" providerId="ADAL" clId="{38224A45-09D4-48E6-A515-B984FF1C4310}" dt="2022-01-31T12:51:39.559" v="162" actId="115"/>
        <pc:sldMkLst>
          <pc:docMk/>
          <pc:sldMk cId="3428787671" sldId="630"/>
        </pc:sldMkLst>
      </pc:sldChg>
      <pc:sldChg chg="modSp mod modNotes modNotesTx">
        <pc:chgData name="Loos, M.A. (Manuela)" userId="85de514f-d8a4-4ff0-baf0-d5cad55bf1cc" providerId="ADAL" clId="{38224A45-09D4-48E6-A515-B984FF1C4310}" dt="2022-01-31T12:52:16.421" v="164" actId="115"/>
        <pc:sldMkLst>
          <pc:docMk/>
          <pc:sldMk cId="3075252500" sldId="631"/>
        </pc:sldMkLst>
        <pc:graphicFrameChg chg="modGraphic">
          <ac:chgData name="Loos, M.A. (Manuela)" userId="85de514f-d8a4-4ff0-baf0-d5cad55bf1cc" providerId="ADAL" clId="{38224A45-09D4-48E6-A515-B984FF1C4310}" dt="2022-01-31T12:52:08.118" v="163" actId="20577"/>
          <ac:graphicFrameMkLst>
            <pc:docMk/>
            <pc:sldMk cId="3075252500" sldId="631"/>
            <ac:graphicFrameMk id="6" creationId="{59928520-03E8-4C21-9B66-4F715C70D142}"/>
          </ac:graphicFrameMkLst>
        </pc:graphicFrameChg>
      </pc:sldChg>
      <pc:sldChg chg="modNotesTx">
        <pc:chgData name="Loos, M.A. (Manuela)" userId="85de514f-d8a4-4ff0-baf0-d5cad55bf1cc" providerId="ADAL" clId="{38224A45-09D4-48E6-A515-B984FF1C4310}" dt="2022-01-31T12:52:42.762" v="186" actId="20577"/>
        <pc:sldMkLst>
          <pc:docMk/>
          <pc:sldMk cId="4002833718" sldId="632"/>
        </pc:sldMkLst>
      </pc:sldChg>
      <pc:sldChg chg="modNotes modNotesTx">
        <pc:chgData name="Loos, M.A. (Manuela)" userId="85de514f-d8a4-4ff0-baf0-d5cad55bf1cc" providerId="ADAL" clId="{38224A45-09D4-48E6-A515-B984FF1C4310}" dt="2022-01-31T12:53:11.269" v="190" actId="115"/>
        <pc:sldMkLst>
          <pc:docMk/>
          <pc:sldMk cId="2449409548" sldId="633"/>
        </pc:sldMkLst>
      </pc:sldChg>
      <pc:sldChg chg="modNotes modNotesTx">
        <pc:chgData name="Loos, M.A. (Manuela)" userId="85de514f-d8a4-4ff0-baf0-d5cad55bf1cc" providerId="ADAL" clId="{38224A45-09D4-48E6-A515-B984FF1C4310}" dt="2022-01-31T13:09:53.601" v="229" actId="14100"/>
        <pc:sldMkLst>
          <pc:docMk/>
          <pc:sldMk cId="2639707248" sldId="634"/>
        </pc:sldMkLst>
      </pc:sldChg>
      <pc:sldChg chg="modNotes">
        <pc:chgData name="Loos, M.A. (Manuela)" userId="85de514f-d8a4-4ff0-baf0-d5cad55bf1cc" providerId="ADAL" clId="{38224A45-09D4-48E6-A515-B984FF1C4310}" dt="2022-01-28T13:35:30.418" v="17" actId="20577"/>
        <pc:sldMkLst>
          <pc:docMk/>
          <pc:sldMk cId="1504571670" sldId="635"/>
        </pc:sldMkLst>
      </pc:sldChg>
      <pc:sldChg chg="modSp mod">
        <pc:chgData name="Loos, M.A. (Manuela)" userId="85de514f-d8a4-4ff0-baf0-d5cad55bf1cc" providerId="ADAL" clId="{38224A45-09D4-48E6-A515-B984FF1C4310}" dt="2022-01-31T12:46:40.643" v="155" actId="1076"/>
        <pc:sldMkLst>
          <pc:docMk/>
          <pc:sldMk cId="3245326593" sldId="636"/>
        </pc:sldMkLst>
        <pc:spChg chg="mod">
          <ac:chgData name="Loos, M.A. (Manuela)" userId="85de514f-d8a4-4ff0-baf0-d5cad55bf1cc" providerId="ADAL" clId="{38224A45-09D4-48E6-A515-B984FF1C4310}" dt="2022-01-31T12:46:40.643" v="155" actId="1076"/>
          <ac:spMkLst>
            <pc:docMk/>
            <pc:sldMk cId="3245326593" sldId="636"/>
            <ac:spMk id="3" creationId="{7DD86873-85B0-4A27-BF95-48E9344D6DB5}"/>
          </ac:spMkLst>
        </pc:spChg>
      </pc:sldChg>
    </pc:docChg>
  </pc:docChgLst>
  <pc:docChgLst>
    <pc:chgData name="Ingrid Nyström" userId="fa4d9b98-065d-4aea-bf7b-84d2e3e70f4d" providerId="ADAL" clId="{2AE59CDD-C068-47F0-8E66-A8AFDF98ED9F}"/>
    <pc:docChg chg="undo custSel addSld delSld modSld sldOrd addSection delSection modSection">
      <pc:chgData name="Ingrid Nyström" userId="fa4d9b98-065d-4aea-bf7b-84d2e3e70f4d" providerId="ADAL" clId="{2AE59CDD-C068-47F0-8E66-A8AFDF98ED9F}" dt="2022-01-21T11:38:31.739" v="10222" actId="17846"/>
      <pc:docMkLst>
        <pc:docMk/>
      </pc:docMkLst>
      <pc:sldChg chg="delSp modSp mod">
        <pc:chgData name="Ingrid Nyström" userId="fa4d9b98-065d-4aea-bf7b-84d2e3e70f4d" providerId="ADAL" clId="{2AE59CDD-C068-47F0-8E66-A8AFDF98ED9F}" dt="2022-01-19T16:27:34.493" v="186" actId="207"/>
        <pc:sldMkLst>
          <pc:docMk/>
          <pc:sldMk cId="197367793" sldId="275"/>
        </pc:sldMkLst>
        <pc:spChg chg="mod">
          <ac:chgData name="Ingrid Nyström" userId="fa4d9b98-065d-4aea-bf7b-84d2e3e70f4d" providerId="ADAL" clId="{2AE59CDD-C068-47F0-8E66-A8AFDF98ED9F}" dt="2022-01-19T16:27:34.493" v="186" actId="207"/>
          <ac:spMkLst>
            <pc:docMk/>
            <pc:sldMk cId="197367793" sldId="275"/>
            <ac:spMk id="2" creationId="{00000000-0000-0000-0000-000000000000}"/>
          </ac:spMkLst>
        </pc:spChg>
        <pc:spChg chg="del mod">
          <ac:chgData name="Ingrid Nyström" userId="fa4d9b98-065d-4aea-bf7b-84d2e3e70f4d" providerId="ADAL" clId="{2AE59CDD-C068-47F0-8E66-A8AFDF98ED9F}" dt="2022-01-19T16:25:25.239" v="1" actId="478"/>
          <ac:spMkLst>
            <pc:docMk/>
            <pc:sldMk cId="197367793" sldId="275"/>
            <ac:spMk id="3" creationId="{00000000-0000-0000-0000-000000000000}"/>
          </ac:spMkLst>
        </pc:spChg>
        <pc:spChg chg="mod">
          <ac:chgData name="Ingrid Nyström" userId="fa4d9b98-065d-4aea-bf7b-84d2e3e70f4d" providerId="ADAL" clId="{2AE59CDD-C068-47F0-8E66-A8AFDF98ED9F}" dt="2022-01-19T16:26:22.337" v="184" actId="20577"/>
          <ac:spMkLst>
            <pc:docMk/>
            <pc:sldMk cId="197367793" sldId="275"/>
            <ac:spMk id="4" creationId="{00000000-0000-0000-0000-000000000000}"/>
          </ac:spMkLst>
        </pc:spChg>
      </pc:sldChg>
      <pc:sldChg chg="add">
        <pc:chgData name="Ingrid Nyström" userId="fa4d9b98-065d-4aea-bf7b-84d2e3e70f4d" providerId="ADAL" clId="{2AE59CDD-C068-47F0-8E66-A8AFDF98ED9F}" dt="2022-01-20T16:09:44.687" v="1195"/>
        <pc:sldMkLst>
          <pc:docMk/>
          <pc:sldMk cId="1351412000" sldId="290"/>
        </pc:sldMkLst>
      </pc:sldChg>
      <pc:sldChg chg="modSp mod">
        <pc:chgData name="Ingrid Nyström" userId="fa4d9b98-065d-4aea-bf7b-84d2e3e70f4d" providerId="ADAL" clId="{2AE59CDD-C068-47F0-8E66-A8AFDF98ED9F}" dt="2022-01-20T15:57:09.220" v="536" actId="20577"/>
        <pc:sldMkLst>
          <pc:docMk/>
          <pc:sldMk cId="4022992603" sldId="324"/>
        </pc:sldMkLst>
        <pc:spChg chg="mod">
          <ac:chgData name="Ingrid Nyström" userId="fa4d9b98-065d-4aea-bf7b-84d2e3e70f4d" providerId="ADAL" clId="{2AE59CDD-C068-47F0-8E66-A8AFDF98ED9F}" dt="2022-01-20T15:56:01.254" v="517" actId="20577"/>
          <ac:spMkLst>
            <pc:docMk/>
            <pc:sldMk cId="4022992603" sldId="324"/>
            <ac:spMk id="2" creationId="{1E9BABB5-AE68-43C6-96EE-00347F072D2E}"/>
          </ac:spMkLst>
        </pc:spChg>
        <pc:spChg chg="mod">
          <ac:chgData name="Ingrid Nyström" userId="fa4d9b98-065d-4aea-bf7b-84d2e3e70f4d" providerId="ADAL" clId="{2AE59CDD-C068-47F0-8E66-A8AFDF98ED9F}" dt="2022-01-20T15:57:09.220" v="536" actId="20577"/>
          <ac:spMkLst>
            <pc:docMk/>
            <pc:sldMk cId="4022992603" sldId="324"/>
            <ac:spMk id="3" creationId="{9F4D7860-B9EE-40DC-92EA-164F7DF354FA}"/>
          </ac:spMkLst>
        </pc:spChg>
      </pc:sldChg>
      <pc:sldChg chg="delSp modSp mod ord">
        <pc:chgData name="Ingrid Nyström" userId="fa4d9b98-065d-4aea-bf7b-84d2e3e70f4d" providerId="ADAL" clId="{2AE59CDD-C068-47F0-8E66-A8AFDF98ED9F}" dt="2022-01-20T15:55:41.487" v="514" actId="255"/>
        <pc:sldMkLst>
          <pc:docMk/>
          <pc:sldMk cId="3956098081" sldId="325"/>
        </pc:sldMkLst>
        <pc:spChg chg="mod">
          <ac:chgData name="Ingrid Nyström" userId="fa4d9b98-065d-4aea-bf7b-84d2e3e70f4d" providerId="ADAL" clId="{2AE59CDD-C068-47F0-8E66-A8AFDF98ED9F}" dt="2022-01-20T15:46:50.537" v="270" actId="20577"/>
          <ac:spMkLst>
            <pc:docMk/>
            <pc:sldMk cId="3956098081" sldId="325"/>
            <ac:spMk id="2" creationId="{1E9BABB5-AE68-43C6-96EE-00347F072D2E}"/>
          </ac:spMkLst>
        </pc:spChg>
        <pc:spChg chg="mod">
          <ac:chgData name="Ingrid Nyström" userId="fa4d9b98-065d-4aea-bf7b-84d2e3e70f4d" providerId="ADAL" clId="{2AE59CDD-C068-47F0-8E66-A8AFDF98ED9F}" dt="2022-01-20T15:55:41.487" v="514" actId="255"/>
          <ac:spMkLst>
            <pc:docMk/>
            <pc:sldMk cId="3956098081" sldId="325"/>
            <ac:spMk id="3" creationId="{9F4D7860-B9EE-40DC-92EA-164F7DF354FA}"/>
          </ac:spMkLst>
        </pc:spChg>
        <pc:grpChg chg="del mod">
          <ac:chgData name="Ingrid Nyström" userId="fa4d9b98-065d-4aea-bf7b-84d2e3e70f4d" providerId="ADAL" clId="{2AE59CDD-C068-47F0-8E66-A8AFDF98ED9F}" dt="2022-01-20T15:54:33.353" v="508" actId="21"/>
          <ac:grpSpMkLst>
            <pc:docMk/>
            <pc:sldMk cId="3956098081" sldId="325"/>
            <ac:grpSpMk id="6" creationId="{B4EC3E82-A6F4-4967-A4B7-A7564BA897DA}"/>
          </ac:grpSpMkLst>
        </pc:grpChg>
      </pc:sldChg>
      <pc:sldChg chg="delSp modSp mod ord delAnim modAnim modNotesTx">
        <pc:chgData name="Ingrid Nyström" userId="fa4d9b98-065d-4aea-bf7b-84d2e3e70f4d" providerId="ADAL" clId="{2AE59CDD-C068-47F0-8E66-A8AFDF98ED9F}" dt="2022-01-20T16:09:25.537" v="1194" actId="20577"/>
        <pc:sldMkLst>
          <pc:docMk/>
          <pc:sldMk cId="4192052" sldId="326"/>
        </pc:sldMkLst>
        <pc:spChg chg="del mod">
          <ac:chgData name="Ingrid Nyström" userId="fa4d9b98-065d-4aea-bf7b-84d2e3e70f4d" providerId="ADAL" clId="{2AE59CDD-C068-47F0-8E66-A8AFDF98ED9F}" dt="2022-01-20T15:00:57.853" v="221" actId="478"/>
          <ac:spMkLst>
            <pc:docMk/>
            <pc:sldMk cId="4192052" sldId="326"/>
            <ac:spMk id="10" creationId="{3A4DCEB2-72C3-4FF4-A982-26ECC7D0E7D6}"/>
          </ac:spMkLst>
        </pc:spChg>
      </pc:sldChg>
      <pc:sldChg chg="del">
        <pc:chgData name="Ingrid Nyström" userId="fa4d9b98-065d-4aea-bf7b-84d2e3e70f4d" providerId="ADAL" clId="{2AE59CDD-C068-47F0-8E66-A8AFDF98ED9F}" dt="2022-01-19T16:32:08.507" v="188" actId="47"/>
        <pc:sldMkLst>
          <pc:docMk/>
          <pc:sldMk cId="476923295" sldId="369"/>
        </pc:sldMkLst>
      </pc:sldChg>
      <pc:sldChg chg="del">
        <pc:chgData name="Ingrid Nyström" userId="fa4d9b98-065d-4aea-bf7b-84d2e3e70f4d" providerId="ADAL" clId="{2AE59CDD-C068-47F0-8E66-A8AFDF98ED9F}" dt="2022-01-20T16:09:47.253" v="1196" actId="47"/>
        <pc:sldMkLst>
          <pc:docMk/>
          <pc:sldMk cId="1114199411" sldId="371"/>
        </pc:sldMkLst>
      </pc:sldChg>
      <pc:sldChg chg="addSp modSp">
        <pc:chgData name="Ingrid Nyström" userId="fa4d9b98-065d-4aea-bf7b-84d2e3e70f4d" providerId="ADAL" clId="{2AE59CDD-C068-47F0-8E66-A8AFDF98ED9F}" dt="2022-01-20T16:44:41.116" v="3464"/>
        <pc:sldMkLst>
          <pc:docMk/>
          <pc:sldMk cId="1897934341" sldId="381"/>
        </pc:sldMkLst>
        <pc:spChg chg="add mod">
          <ac:chgData name="Ingrid Nyström" userId="fa4d9b98-065d-4aea-bf7b-84d2e3e70f4d" providerId="ADAL" clId="{2AE59CDD-C068-47F0-8E66-A8AFDF98ED9F}" dt="2022-01-20T16:44:41.116" v="3464"/>
          <ac:spMkLst>
            <pc:docMk/>
            <pc:sldMk cId="1897934341" sldId="381"/>
            <ac:spMk id="7" creationId="{CE8B04C4-CA7E-47D1-ADBA-A32B3EC28AD8}"/>
          </ac:spMkLst>
        </pc:spChg>
      </pc:sldChg>
      <pc:sldChg chg="modSp add mod delCm modNotesTx">
        <pc:chgData name="Ingrid Nyström" userId="fa4d9b98-065d-4aea-bf7b-84d2e3e70f4d" providerId="ADAL" clId="{2AE59CDD-C068-47F0-8E66-A8AFDF98ED9F}" dt="2022-01-21T09:38:35.280" v="6801" actId="20577"/>
        <pc:sldMkLst>
          <pc:docMk/>
          <pc:sldMk cId="918065650" sldId="396"/>
        </pc:sldMkLst>
        <pc:spChg chg="mod">
          <ac:chgData name="Ingrid Nyström" userId="fa4d9b98-065d-4aea-bf7b-84d2e3e70f4d" providerId="ADAL" clId="{2AE59CDD-C068-47F0-8E66-A8AFDF98ED9F}" dt="2022-01-21T09:27:16.423" v="5260" actId="20577"/>
          <ac:spMkLst>
            <pc:docMk/>
            <pc:sldMk cId="918065650" sldId="396"/>
            <ac:spMk id="445" creationId="{00000000-0000-0000-0000-000000000000}"/>
          </ac:spMkLst>
        </pc:spChg>
      </pc:sldChg>
      <pc:sldChg chg="add">
        <pc:chgData name="Ingrid Nyström" userId="fa4d9b98-065d-4aea-bf7b-84d2e3e70f4d" providerId="ADAL" clId="{2AE59CDD-C068-47F0-8E66-A8AFDF98ED9F}" dt="2022-01-21T08:39:19.036" v="3971"/>
        <pc:sldMkLst>
          <pc:docMk/>
          <pc:sldMk cId="3364014930" sldId="398"/>
        </pc:sldMkLst>
      </pc:sldChg>
      <pc:sldChg chg="add del">
        <pc:chgData name="Ingrid Nyström" userId="fa4d9b98-065d-4aea-bf7b-84d2e3e70f4d" providerId="ADAL" clId="{2AE59CDD-C068-47F0-8E66-A8AFDF98ED9F}" dt="2022-01-21T08:40:18.934" v="3975" actId="47"/>
        <pc:sldMkLst>
          <pc:docMk/>
          <pc:sldMk cId="2762365673" sldId="399"/>
        </pc:sldMkLst>
      </pc:sldChg>
      <pc:sldChg chg="del modNotesTx">
        <pc:chgData name="Ingrid Nyström" userId="fa4d9b98-065d-4aea-bf7b-84d2e3e70f4d" providerId="ADAL" clId="{2AE59CDD-C068-47F0-8E66-A8AFDF98ED9F}" dt="2022-01-21T08:33:55.479" v="3821" actId="2696"/>
        <pc:sldMkLst>
          <pc:docMk/>
          <pc:sldMk cId="3075252500" sldId="399"/>
        </pc:sldMkLst>
      </pc:sldChg>
      <pc:sldChg chg="add del">
        <pc:chgData name="Ingrid Nyström" userId="fa4d9b98-065d-4aea-bf7b-84d2e3e70f4d" providerId="ADAL" clId="{2AE59CDD-C068-47F0-8E66-A8AFDF98ED9F}" dt="2022-01-21T08:40:18.934" v="3975" actId="47"/>
        <pc:sldMkLst>
          <pc:docMk/>
          <pc:sldMk cId="2567262226" sldId="400"/>
        </pc:sldMkLst>
      </pc:sldChg>
      <pc:sldChg chg="del">
        <pc:chgData name="Ingrid Nyström" userId="fa4d9b98-065d-4aea-bf7b-84d2e3e70f4d" providerId="ADAL" clId="{2AE59CDD-C068-47F0-8E66-A8AFDF98ED9F}" dt="2022-01-21T08:33:55.479" v="3821" actId="2696"/>
        <pc:sldMkLst>
          <pc:docMk/>
          <pc:sldMk cId="3428787671" sldId="400"/>
        </pc:sldMkLst>
      </pc:sldChg>
      <pc:sldChg chg="add del">
        <pc:chgData name="Ingrid Nyström" userId="fa4d9b98-065d-4aea-bf7b-84d2e3e70f4d" providerId="ADAL" clId="{2AE59CDD-C068-47F0-8E66-A8AFDF98ED9F}" dt="2022-01-21T08:40:18.934" v="3975" actId="47"/>
        <pc:sldMkLst>
          <pc:docMk/>
          <pc:sldMk cId="385473647" sldId="401"/>
        </pc:sldMkLst>
      </pc:sldChg>
      <pc:sldChg chg="del">
        <pc:chgData name="Ingrid Nyström" userId="fa4d9b98-065d-4aea-bf7b-84d2e3e70f4d" providerId="ADAL" clId="{2AE59CDD-C068-47F0-8E66-A8AFDF98ED9F}" dt="2022-01-21T08:33:55.479" v="3821" actId="2696"/>
        <pc:sldMkLst>
          <pc:docMk/>
          <pc:sldMk cId="4002833718" sldId="401"/>
        </pc:sldMkLst>
      </pc:sldChg>
      <pc:sldChg chg="add">
        <pc:chgData name="Ingrid Nyström" userId="fa4d9b98-065d-4aea-bf7b-84d2e3e70f4d" providerId="ADAL" clId="{2AE59CDD-C068-47F0-8E66-A8AFDF98ED9F}" dt="2022-01-21T08:39:19.036" v="3971"/>
        <pc:sldMkLst>
          <pc:docMk/>
          <pc:sldMk cId="1055989700" sldId="402"/>
        </pc:sldMkLst>
      </pc:sldChg>
      <pc:sldChg chg="del">
        <pc:chgData name="Ingrid Nyström" userId="fa4d9b98-065d-4aea-bf7b-84d2e3e70f4d" providerId="ADAL" clId="{2AE59CDD-C068-47F0-8E66-A8AFDF98ED9F}" dt="2022-01-21T08:33:55.479" v="3821" actId="2696"/>
        <pc:sldMkLst>
          <pc:docMk/>
          <pc:sldMk cId="2449409548" sldId="403"/>
        </pc:sldMkLst>
      </pc:sldChg>
      <pc:sldChg chg="add del">
        <pc:chgData name="Ingrid Nyström" userId="fa4d9b98-065d-4aea-bf7b-84d2e3e70f4d" providerId="ADAL" clId="{2AE59CDD-C068-47F0-8E66-A8AFDF98ED9F}" dt="2022-01-21T08:40:18.934" v="3975" actId="47"/>
        <pc:sldMkLst>
          <pc:docMk/>
          <pc:sldMk cId="4163721726" sldId="403"/>
        </pc:sldMkLst>
      </pc:sldChg>
      <pc:sldChg chg="add del">
        <pc:chgData name="Ingrid Nyström" userId="fa4d9b98-065d-4aea-bf7b-84d2e3e70f4d" providerId="ADAL" clId="{2AE59CDD-C068-47F0-8E66-A8AFDF98ED9F}" dt="2022-01-21T08:40:18.934" v="3975" actId="47"/>
        <pc:sldMkLst>
          <pc:docMk/>
          <pc:sldMk cId="2035592747" sldId="405"/>
        </pc:sldMkLst>
      </pc:sldChg>
      <pc:sldChg chg="del">
        <pc:chgData name="Ingrid Nyström" userId="fa4d9b98-065d-4aea-bf7b-84d2e3e70f4d" providerId="ADAL" clId="{2AE59CDD-C068-47F0-8E66-A8AFDF98ED9F}" dt="2022-01-21T08:33:55.479" v="3821" actId="2696"/>
        <pc:sldMkLst>
          <pc:docMk/>
          <pc:sldMk cId="2639707248" sldId="405"/>
        </pc:sldMkLst>
      </pc:sldChg>
      <pc:sldChg chg="addSp modSp mod ord modClrScheme chgLayout modNotesTx">
        <pc:chgData name="Ingrid Nyström" userId="fa4d9b98-065d-4aea-bf7b-84d2e3e70f4d" providerId="ADAL" clId="{2AE59CDD-C068-47F0-8E66-A8AFDF98ED9F}" dt="2022-01-21T09:02:29.529" v="5170" actId="20577"/>
        <pc:sldMkLst>
          <pc:docMk/>
          <pc:sldMk cId="1257009062" sldId="408"/>
        </pc:sldMkLst>
        <pc:spChg chg="mod ord">
          <ac:chgData name="Ingrid Nyström" userId="fa4d9b98-065d-4aea-bf7b-84d2e3e70f4d" providerId="ADAL" clId="{2AE59CDD-C068-47F0-8E66-A8AFDF98ED9F}" dt="2022-01-21T08:50:26.655" v="4481" actId="5793"/>
          <ac:spMkLst>
            <pc:docMk/>
            <pc:sldMk cId="1257009062" sldId="408"/>
            <ac:spMk id="2" creationId="{103A7CF4-E66A-4FD7-950C-140E9EABD19F}"/>
          </ac:spMkLst>
        </pc:spChg>
        <pc:spChg chg="mod ord">
          <ac:chgData name="Ingrid Nyström" userId="fa4d9b98-065d-4aea-bf7b-84d2e3e70f4d" providerId="ADAL" clId="{2AE59CDD-C068-47F0-8E66-A8AFDF98ED9F}" dt="2022-01-21T08:50:49.301" v="4485" actId="113"/>
          <ac:spMkLst>
            <pc:docMk/>
            <pc:sldMk cId="1257009062" sldId="408"/>
            <ac:spMk id="3" creationId="{972EDBC9-962B-4C27-A1CF-80B8B4159F87}"/>
          </ac:spMkLst>
        </pc:spChg>
        <pc:spChg chg="mod ord">
          <ac:chgData name="Ingrid Nyström" userId="fa4d9b98-065d-4aea-bf7b-84d2e3e70f4d" providerId="ADAL" clId="{2AE59CDD-C068-47F0-8E66-A8AFDF98ED9F}" dt="2022-01-21T08:49:35.507" v="4410" actId="700"/>
          <ac:spMkLst>
            <pc:docMk/>
            <pc:sldMk cId="1257009062" sldId="408"/>
            <ac:spMk id="4" creationId="{ADD35B59-7373-4919-8314-DD5DF5D542EA}"/>
          </ac:spMkLst>
        </pc:spChg>
        <pc:spChg chg="mod ord">
          <ac:chgData name="Ingrid Nyström" userId="fa4d9b98-065d-4aea-bf7b-84d2e3e70f4d" providerId="ADAL" clId="{2AE59CDD-C068-47F0-8E66-A8AFDF98ED9F}" dt="2022-01-21T08:49:35.507" v="4410" actId="700"/>
          <ac:spMkLst>
            <pc:docMk/>
            <pc:sldMk cId="1257009062" sldId="408"/>
            <ac:spMk id="5" creationId="{184DB72E-9E72-468F-A979-D905104296EA}"/>
          </ac:spMkLst>
        </pc:spChg>
        <pc:spChg chg="add mod ord">
          <ac:chgData name="Ingrid Nyström" userId="fa4d9b98-065d-4aea-bf7b-84d2e3e70f4d" providerId="ADAL" clId="{2AE59CDD-C068-47F0-8E66-A8AFDF98ED9F}" dt="2022-01-21T09:01:20.526" v="5028" actId="404"/>
          <ac:spMkLst>
            <pc:docMk/>
            <pc:sldMk cId="1257009062" sldId="408"/>
            <ac:spMk id="6" creationId="{CFA67D9D-9811-45FB-812E-958C15AECC19}"/>
          </ac:spMkLst>
        </pc:spChg>
      </pc:sldChg>
      <pc:sldChg chg="add">
        <pc:chgData name="Ingrid Nyström" userId="fa4d9b98-065d-4aea-bf7b-84d2e3e70f4d" providerId="ADAL" clId="{2AE59CDD-C068-47F0-8E66-A8AFDF98ED9F}" dt="2022-01-21T11:35:01.456" v="9960"/>
        <pc:sldMkLst>
          <pc:docMk/>
          <pc:sldMk cId="1445263781" sldId="470"/>
        </pc:sldMkLst>
      </pc:sldChg>
      <pc:sldChg chg="modSp mod ord modNotesTx">
        <pc:chgData name="Ingrid Nyström" userId="fa4d9b98-065d-4aea-bf7b-84d2e3e70f4d" providerId="ADAL" clId="{2AE59CDD-C068-47F0-8E66-A8AFDF98ED9F}" dt="2022-01-20T16:01:36.520" v="700" actId="20577"/>
        <pc:sldMkLst>
          <pc:docMk/>
          <pc:sldMk cId="1275019436" sldId="472"/>
        </pc:sldMkLst>
        <pc:spChg chg="mod">
          <ac:chgData name="Ingrid Nyström" userId="fa4d9b98-065d-4aea-bf7b-84d2e3e70f4d" providerId="ADAL" clId="{2AE59CDD-C068-47F0-8E66-A8AFDF98ED9F}" dt="2022-01-20T16:00:17.571" v="669" actId="20577"/>
          <ac:spMkLst>
            <pc:docMk/>
            <pc:sldMk cId="1275019436" sldId="472"/>
            <ac:spMk id="2" creationId="{2B8655BF-0E88-4DEC-B97C-E6831F1E1E88}"/>
          </ac:spMkLst>
        </pc:spChg>
        <pc:spChg chg="mod">
          <ac:chgData name="Ingrid Nyström" userId="fa4d9b98-065d-4aea-bf7b-84d2e3e70f4d" providerId="ADAL" clId="{2AE59CDD-C068-47F0-8E66-A8AFDF98ED9F}" dt="2022-01-20T16:01:36.520" v="700" actId="20577"/>
          <ac:spMkLst>
            <pc:docMk/>
            <pc:sldMk cId="1275019436" sldId="472"/>
            <ac:spMk id="14" creationId="{FD63F6DA-E20E-4770-B4D2-1B584A6CFE5D}"/>
          </ac:spMkLst>
        </pc:spChg>
        <pc:spChg chg="mod">
          <ac:chgData name="Ingrid Nyström" userId="fa4d9b98-065d-4aea-bf7b-84d2e3e70f4d" providerId="ADAL" clId="{2AE59CDD-C068-47F0-8E66-A8AFDF98ED9F}" dt="2022-01-20T15:59:39.570" v="613" actId="14100"/>
          <ac:spMkLst>
            <pc:docMk/>
            <pc:sldMk cId="1275019436" sldId="472"/>
            <ac:spMk id="18" creationId="{CC50CF44-9FDC-49FD-8A2D-01BB182D5519}"/>
          </ac:spMkLst>
        </pc:spChg>
      </pc:sldChg>
      <pc:sldChg chg="addSp modSp ord modNotesTx">
        <pc:chgData name="Ingrid Nyström" userId="fa4d9b98-065d-4aea-bf7b-84d2e3e70f4d" providerId="ADAL" clId="{2AE59CDD-C068-47F0-8E66-A8AFDF98ED9F}" dt="2022-01-21T08:41:22.807" v="3981" actId="20578"/>
        <pc:sldMkLst>
          <pc:docMk/>
          <pc:sldMk cId="1252573622" sldId="537"/>
        </pc:sldMkLst>
        <pc:spChg chg="add mod">
          <ac:chgData name="Ingrid Nyström" userId="fa4d9b98-065d-4aea-bf7b-84d2e3e70f4d" providerId="ADAL" clId="{2AE59CDD-C068-47F0-8E66-A8AFDF98ED9F}" dt="2022-01-20T16:33:53.437" v="2857"/>
          <ac:spMkLst>
            <pc:docMk/>
            <pc:sldMk cId="1252573622" sldId="537"/>
            <ac:spMk id="7" creationId="{FAC59C80-86C2-4DD7-887C-4CF762335581}"/>
          </ac:spMkLst>
        </pc:spChg>
      </pc:sldChg>
      <pc:sldChg chg="modNotesTx">
        <pc:chgData name="Ingrid Nyström" userId="fa4d9b98-065d-4aea-bf7b-84d2e3e70f4d" providerId="ADAL" clId="{2AE59CDD-C068-47F0-8E66-A8AFDF98ED9F}" dt="2022-01-20T16:48:21.749" v="3811" actId="20577"/>
        <pc:sldMkLst>
          <pc:docMk/>
          <pc:sldMk cId="3114444888" sldId="543"/>
        </pc:sldMkLst>
      </pc:sldChg>
      <pc:sldChg chg="add del ord">
        <pc:chgData name="Ingrid Nyström" userId="fa4d9b98-065d-4aea-bf7b-84d2e3e70f4d" providerId="ADAL" clId="{2AE59CDD-C068-47F0-8E66-A8AFDF98ED9F}" dt="2022-01-21T08:39:57.960" v="3974" actId="47"/>
        <pc:sldMkLst>
          <pc:docMk/>
          <pc:sldMk cId="190248934" sldId="548"/>
        </pc:sldMkLst>
      </pc:sldChg>
      <pc:sldChg chg="addSp modSp del mod">
        <pc:chgData name="Ingrid Nyström" userId="fa4d9b98-065d-4aea-bf7b-84d2e3e70f4d" providerId="ADAL" clId="{2AE59CDD-C068-47F0-8E66-A8AFDF98ED9F}" dt="2022-01-21T08:33:55.479" v="3821" actId="2696"/>
        <pc:sldMkLst>
          <pc:docMk/>
          <pc:sldMk cId="3364014930" sldId="548"/>
        </pc:sldMkLst>
        <pc:spChg chg="mod">
          <ac:chgData name="Ingrid Nyström" userId="fa4d9b98-065d-4aea-bf7b-84d2e3e70f4d" providerId="ADAL" clId="{2AE59CDD-C068-47F0-8E66-A8AFDF98ED9F}" dt="2022-01-20T16:34:13.537" v="2859" actId="14100"/>
          <ac:spMkLst>
            <pc:docMk/>
            <pc:sldMk cId="3364014930" sldId="548"/>
            <ac:spMk id="3" creationId="{2FCDFF75-BCC6-4DA0-BABD-D8A6F9639CF7}"/>
          </ac:spMkLst>
        </pc:spChg>
        <pc:spChg chg="add mod">
          <ac:chgData name="Ingrid Nyström" userId="fa4d9b98-065d-4aea-bf7b-84d2e3e70f4d" providerId="ADAL" clId="{2AE59CDD-C068-47F0-8E66-A8AFDF98ED9F}" dt="2022-01-20T16:34:07.670" v="2858"/>
          <ac:spMkLst>
            <pc:docMk/>
            <pc:sldMk cId="3364014930" sldId="548"/>
            <ac:spMk id="9" creationId="{22CBEF21-F012-4C05-AC7E-9F78C519E318}"/>
          </ac:spMkLst>
        </pc:spChg>
        <pc:grpChg chg="mod">
          <ac:chgData name="Ingrid Nyström" userId="fa4d9b98-065d-4aea-bf7b-84d2e3e70f4d" providerId="ADAL" clId="{2AE59CDD-C068-47F0-8E66-A8AFDF98ED9F}" dt="2022-01-20T16:34:16.537" v="2860" actId="1076"/>
          <ac:grpSpMkLst>
            <pc:docMk/>
            <pc:sldMk cId="3364014930" sldId="548"/>
            <ac:grpSpMk id="22" creationId="{814CB0F1-E5D6-455B-9AB1-1D4506114F8F}"/>
          </ac:grpSpMkLst>
        </pc:grpChg>
      </pc:sldChg>
      <pc:sldChg chg="add">
        <pc:chgData name="Ingrid Nyström" userId="fa4d9b98-065d-4aea-bf7b-84d2e3e70f4d" providerId="ADAL" clId="{2AE59CDD-C068-47F0-8E66-A8AFDF98ED9F}" dt="2022-01-20T16:36:31.799" v="2899"/>
        <pc:sldMkLst>
          <pc:docMk/>
          <pc:sldMk cId="3455270593" sldId="549"/>
        </pc:sldMkLst>
      </pc:sldChg>
      <pc:sldChg chg="ord">
        <pc:chgData name="Ingrid Nyström" userId="fa4d9b98-065d-4aea-bf7b-84d2e3e70f4d" providerId="ADAL" clId="{2AE59CDD-C068-47F0-8E66-A8AFDF98ED9F}" dt="2022-01-21T08:41:22.807" v="3981" actId="20578"/>
        <pc:sldMkLst>
          <pc:docMk/>
          <pc:sldMk cId="4002229056" sldId="550"/>
        </pc:sldMkLst>
      </pc:sldChg>
      <pc:sldChg chg="ord">
        <pc:chgData name="Ingrid Nyström" userId="fa4d9b98-065d-4aea-bf7b-84d2e3e70f4d" providerId="ADAL" clId="{2AE59CDD-C068-47F0-8E66-A8AFDF98ED9F}" dt="2022-01-21T08:41:22.807" v="3981" actId="20578"/>
        <pc:sldMkLst>
          <pc:docMk/>
          <pc:sldMk cId="1656325382" sldId="551"/>
        </pc:sldMkLst>
      </pc:sldChg>
      <pc:sldChg chg="ord modNotesTx">
        <pc:chgData name="Ingrid Nyström" userId="fa4d9b98-065d-4aea-bf7b-84d2e3e70f4d" providerId="ADAL" clId="{2AE59CDD-C068-47F0-8E66-A8AFDF98ED9F}" dt="2022-01-21T11:36:30.329" v="10042" actId="20577"/>
        <pc:sldMkLst>
          <pc:docMk/>
          <pc:sldMk cId="12918723" sldId="552"/>
        </pc:sldMkLst>
      </pc:sldChg>
      <pc:sldChg chg="ord modNotesTx">
        <pc:chgData name="Ingrid Nyström" userId="fa4d9b98-065d-4aea-bf7b-84d2e3e70f4d" providerId="ADAL" clId="{2AE59CDD-C068-47F0-8E66-A8AFDF98ED9F}" dt="2022-01-21T08:41:22.807" v="3981" actId="20578"/>
        <pc:sldMkLst>
          <pc:docMk/>
          <pc:sldMk cId="4216837844" sldId="553"/>
        </pc:sldMkLst>
      </pc:sldChg>
      <pc:sldChg chg="add">
        <pc:chgData name="Ingrid Nyström" userId="fa4d9b98-065d-4aea-bf7b-84d2e3e70f4d" providerId="ADAL" clId="{2AE59CDD-C068-47F0-8E66-A8AFDF98ED9F}" dt="2022-01-20T16:36:31.799" v="2899"/>
        <pc:sldMkLst>
          <pc:docMk/>
          <pc:sldMk cId="490632833" sldId="554"/>
        </pc:sldMkLst>
      </pc:sldChg>
      <pc:sldChg chg="modNotesTx">
        <pc:chgData name="Ingrid Nyström" userId="fa4d9b98-065d-4aea-bf7b-84d2e3e70f4d" providerId="ADAL" clId="{2AE59CDD-C068-47F0-8E66-A8AFDF98ED9F}" dt="2022-01-20T16:13:52.203" v="1334" actId="20577"/>
        <pc:sldMkLst>
          <pc:docMk/>
          <pc:sldMk cId="1535563572" sldId="556"/>
        </pc:sldMkLst>
      </pc:sldChg>
      <pc:sldChg chg="modNotesTx">
        <pc:chgData name="Ingrid Nyström" userId="fa4d9b98-065d-4aea-bf7b-84d2e3e70f4d" providerId="ADAL" clId="{2AE59CDD-C068-47F0-8E66-A8AFDF98ED9F}" dt="2022-01-21T08:36:05.327" v="3968" actId="20577"/>
        <pc:sldMkLst>
          <pc:docMk/>
          <pc:sldMk cId="2156461306" sldId="558"/>
        </pc:sldMkLst>
      </pc:sldChg>
      <pc:sldChg chg="modSp mod modNotesTx">
        <pc:chgData name="Ingrid Nyström" userId="fa4d9b98-065d-4aea-bf7b-84d2e3e70f4d" providerId="ADAL" clId="{2AE59CDD-C068-47F0-8E66-A8AFDF98ED9F}" dt="2022-01-21T11:34:21.484" v="9959" actId="20577"/>
        <pc:sldMkLst>
          <pc:docMk/>
          <pc:sldMk cId="244204630" sldId="559"/>
        </pc:sldMkLst>
        <pc:spChg chg="mod">
          <ac:chgData name="Ingrid Nyström" userId="fa4d9b98-065d-4aea-bf7b-84d2e3e70f4d" providerId="ADAL" clId="{2AE59CDD-C068-47F0-8E66-A8AFDF98ED9F}" dt="2022-01-20T16:49:34.599" v="3816" actId="6549"/>
          <ac:spMkLst>
            <pc:docMk/>
            <pc:sldMk cId="244204630" sldId="559"/>
            <ac:spMk id="7" creationId="{CF8C77CB-5924-499C-B6FC-EE6A67001586}"/>
          </ac:spMkLst>
        </pc:spChg>
        <pc:spChg chg="mod">
          <ac:chgData name="Ingrid Nyström" userId="fa4d9b98-065d-4aea-bf7b-84d2e3e70f4d" providerId="ADAL" clId="{2AE59CDD-C068-47F0-8E66-A8AFDF98ED9F}" dt="2022-01-21T11:34:12.915" v="9958" actId="20577"/>
          <ac:spMkLst>
            <pc:docMk/>
            <pc:sldMk cId="244204630" sldId="559"/>
            <ac:spMk id="9" creationId="{CF5F0A5D-AF28-4553-96F9-0088AACB5976}"/>
          </ac:spMkLst>
        </pc:spChg>
      </pc:sldChg>
      <pc:sldChg chg="add">
        <pc:chgData name="Ingrid Nyström" userId="fa4d9b98-065d-4aea-bf7b-84d2e3e70f4d" providerId="ADAL" clId="{2AE59CDD-C068-47F0-8E66-A8AFDF98ED9F}" dt="2022-01-20T16:36:31.799" v="2899"/>
        <pc:sldMkLst>
          <pc:docMk/>
          <pc:sldMk cId="2216546784" sldId="560"/>
        </pc:sldMkLst>
      </pc:sldChg>
      <pc:sldChg chg="add">
        <pc:chgData name="Ingrid Nyström" userId="fa4d9b98-065d-4aea-bf7b-84d2e3e70f4d" providerId="ADAL" clId="{2AE59CDD-C068-47F0-8E66-A8AFDF98ED9F}" dt="2022-01-20T16:36:31.799" v="2899"/>
        <pc:sldMkLst>
          <pc:docMk/>
          <pc:sldMk cId="1850524512" sldId="561"/>
        </pc:sldMkLst>
      </pc:sldChg>
      <pc:sldChg chg="add">
        <pc:chgData name="Ingrid Nyström" userId="fa4d9b98-065d-4aea-bf7b-84d2e3e70f4d" providerId="ADAL" clId="{2AE59CDD-C068-47F0-8E66-A8AFDF98ED9F}" dt="2022-01-20T16:36:31.799" v="2899"/>
        <pc:sldMkLst>
          <pc:docMk/>
          <pc:sldMk cId="453011042" sldId="562"/>
        </pc:sldMkLst>
      </pc:sldChg>
      <pc:sldChg chg="modSp add mod modNotesTx">
        <pc:chgData name="Ingrid Nyström" userId="fa4d9b98-065d-4aea-bf7b-84d2e3e70f4d" providerId="ADAL" clId="{2AE59CDD-C068-47F0-8E66-A8AFDF98ED9F}" dt="2022-01-21T09:59:41.254" v="8888" actId="20577"/>
        <pc:sldMkLst>
          <pc:docMk/>
          <pc:sldMk cId="2132519767" sldId="577"/>
        </pc:sldMkLst>
        <pc:spChg chg="mod">
          <ac:chgData name="Ingrid Nyström" userId="fa4d9b98-065d-4aea-bf7b-84d2e3e70f4d" providerId="ADAL" clId="{2AE59CDD-C068-47F0-8E66-A8AFDF98ED9F}" dt="2022-01-21T09:52:15.421" v="7914" actId="20577"/>
          <ac:spMkLst>
            <pc:docMk/>
            <pc:sldMk cId="2132519767" sldId="577"/>
            <ac:spMk id="2" creationId="{EAAD01EE-2FDC-46B7-9D3D-B3480AB75945}"/>
          </ac:spMkLst>
        </pc:spChg>
        <pc:spChg chg="mod">
          <ac:chgData name="Ingrid Nyström" userId="fa4d9b98-065d-4aea-bf7b-84d2e3e70f4d" providerId="ADAL" clId="{2AE59CDD-C068-47F0-8E66-A8AFDF98ED9F}" dt="2022-01-21T09:57:02.924" v="8458" actId="790"/>
          <ac:spMkLst>
            <pc:docMk/>
            <pc:sldMk cId="2132519767" sldId="577"/>
            <ac:spMk id="3" creationId="{5E05DFC8-CE62-491E-B84A-E1BA91C73502}"/>
          </ac:spMkLst>
        </pc:spChg>
      </pc:sldChg>
      <pc:sldChg chg="addSp modSp mod">
        <pc:chgData name="Ingrid Nyström" userId="fa4d9b98-065d-4aea-bf7b-84d2e3e70f4d" providerId="ADAL" clId="{2AE59CDD-C068-47F0-8E66-A8AFDF98ED9F}" dt="2022-01-20T16:14:27.987" v="1354" actId="20577"/>
        <pc:sldMkLst>
          <pc:docMk/>
          <pc:sldMk cId="1174736526" sldId="578"/>
        </pc:sldMkLst>
        <pc:spChg chg="add mod">
          <ac:chgData name="Ingrid Nyström" userId="fa4d9b98-065d-4aea-bf7b-84d2e3e70f4d" providerId="ADAL" clId="{2AE59CDD-C068-47F0-8E66-A8AFDF98ED9F}" dt="2022-01-20T16:14:27.987" v="1354" actId="20577"/>
          <ac:spMkLst>
            <pc:docMk/>
            <pc:sldMk cId="1174736526" sldId="578"/>
            <ac:spMk id="11" creationId="{94E303E7-841F-452D-8767-C3939026BB9A}"/>
          </ac:spMkLst>
        </pc:spChg>
      </pc:sldChg>
      <pc:sldChg chg="addSp modSp mod">
        <pc:chgData name="Ingrid Nyström" userId="fa4d9b98-065d-4aea-bf7b-84d2e3e70f4d" providerId="ADAL" clId="{2AE59CDD-C068-47F0-8E66-A8AFDF98ED9F}" dt="2022-01-20T16:35:20.182" v="2898" actId="20577"/>
        <pc:sldMkLst>
          <pc:docMk/>
          <pc:sldMk cId="2785343004" sldId="579"/>
        </pc:sldMkLst>
        <pc:spChg chg="mod">
          <ac:chgData name="Ingrid Nyström" userId="fa4d9b98-065d-4aea-bf7b-84d2e3e70f4d" providerId="ADAL" clId="{2AE59CDD-C068-47F0-8E66-A8AFDF98ED9F}" dt="2022-01-20T16:35:11.761" v="2862" actId="1076"/>
          <ac:spMkLst>
            <pc:docMk/>
            <pc:sldMk cId="2785343004" sldId="579"/>
            <ac:spMk id="2" creationId="{6DB1F58E-EB75-4ED9-A8E9-58C8DBF1E71E}"/>
          </ac:spMkLst>
        </pc:spChg>
        <pc:spChg chg="mod">
          <ac:chgData name="Ingrid Nyström" userId="fa4d9b98-065d-4aea-bf7b-84d2e3e70f4d" providerId="ADAL" clId="{2AE59CDD-C068-47F0-8E66-A8AFDF98ED9F}" dt="2022-01-20T16:35:11.761" v="2862" actId="1076"/>
          <ac:spMkLst>
            <pc:docMk/>
            <pc:sldMk cId="2785343004" sldId="579"/>
            <ac:spMk id="3" creationId="{F1866C55-FA2B-4620-B227-CDA0E6FBA5B2}"/>
          </ac:spMkLst>
        </pc:spChg>
        <pc:spChg chg="mod">
          <ac:chgData name="Ingrid Nyström" userId="fa4d9b98-065d-4aea-bf7b-84d2e3e70f4d" providerId="ADAL" clId="{2AE59CDD-C068-47F0-8E66-A8AFDF98ED9F}" dt="2022-01-20T16:35:11.761" v="2862" actId="1076"/>
          <ac:spMkLst>
            <pc:docMk/>
            <pc:sldMk cId="2785343004" sldId="579"/>
            <ac:spMk id="6" creationId="{EFA39016-7868-4725-9727-835C026302C5}"/>
          </ac:spMkLst>
        </pc:spChg>
        <pc:spChg chg="mod">
          <ac:chgData name="Ingrid Nyström" userId="fa4d9b98-065d-4aea-bf7b-84d2e3e70f4d" providerId="ADAL" clId="{2AE59CDD-C068-47F0-8E66-A8AFDF98ED9F}" dt="2022-01-20T16:35:11.761" v="2862" actId="1076"/>
          <ac:spMkLst>
            <pc:docMk/>
            <pc:sldMk cId="2785343004" sldId="579"/>
            <ac:spMk id="7" creationId="{1C7DB700-B959-4D29-9827-660E851602E0}"/>
          </ac:spMkLst>
        </pc:spChg>
        <pc:spChg chg="mod">
          <ac:chgData name="Ingrid Nyström" userId="fa4d9b98-065d-4aea-bf7b-84d2e3e70f4d" providerId="ADAL" clId="{2AE59CDD-C068-47F0-8E66-A8AFDF98ED9F}" dt="2022-01-20T16:35:11.761" v="2862" actId="1076"/>
          <ac:spMkLst>
            <pc:docMk/>
            <pc:sldMk cId="2785343004" sldId="579"/>
            <ac:spMk id="8" creationId="{D983BCAC-F2CE-4620-9C62-92BF7370D470}"/>
          </ac:spMkLst>
        </pc:spChg>
        <pc:spChg chg="mod">
          <ac:chgData name="Ingrid Nyström" userId="fa4d9b98-065d-4aea-bf7b-84d2e3e70f4d" providerId="ADAL" clId="{2AE59CDD-C068-47F0-8E66-A8AFDF98ED9F}" dt="2022-01-20T16:35:11.761" v="2862" actId="1076"/>
          <ac:spMkLst>
            <pc:docMk/>
            <pc:sldMk cId="2785343004" sldId="579"/>
            <ac:spMk id="9" creationId="{55A903A9-0F65-4C64-BEDC-83261F6571BE}"/>
          </ac:spMkLst>
        </pc:spChg>
        <pc:spChg chg="mod">
          <ac:chgData name="Ingrid Nyström" userId="fa4d9b98-065d-4aea-bf7b-84d2e3e70f4d" providerId="ADAL" clId="{2AE59CDD-C068-47F0-8E66-A8AFDF98ED9F}" dt="2022-01-20T16:35:11.761" v="2862" actId="1076"/>
          <ac:spMkLst>
            <pc:docMk/>
            <pc:sldMk cId="2785343004" sldId="579"/>
            <ac:spMk id="10" creationId="{90FD660B-2E04-4795-9C24-7B9D196996D4}"/>
          </ac:spMkLst>
        </pc:spChg>
        <pc:spChg chg="mod">
          <ac:chgData name="Ingrid Nyström" userId="fa4d9b98-065d-4aea-bf7b-84d2e3e70f4d" providerId="ADAL" clId="{2AE59CDD-C068-47F0-8E66-A8AFDF98ED9F}" dt="2022-01-20T16:35:11.761" v="2862" actId="1076"/>
          <ac:spMkLst>
            <pc:docMk/>
            <pc:sldMk cId="2785343004" sldId="579"/>
            <ac:spMk id="11" creationId="{E4B6D5CB-A0E6-435B-B761-DF8CCFBC8819}"/>
          </ac:spMkLst>
        </pc:spChg>
        <pc:spChg chg="add mod">
          <ac:chgData name="Ingrid Nyström" userId="fa4d9b98-065d-4aea-bf7b-84d2e3e70f4d" providerId="ADAL" clId="{2AE59CDD-C068-47F0-8E66-A8AFDF98ED9F}" dt="2022-01-20T16:35:20.182" v="2898" actId="20577"/>
          <ac:spMkLst>
            <pc:docMk/>
            <pc:sldMk cId="2785343004" sldId="579"/>
            <ac:spMk id="12" creationId="{760B6634-2958-420B-9E35-B47352215DB7}"/>
          </ac:spMkLst>
        </pc:spChg>
      </pc:sldChg>
      <pc:sldChg chg="modSp mod">
        <pc:chgData name="Ingrid Nyström" userId="fa4d9b98-065d-4aea-bf7b-84d2e3e70f4d" providerId="ADAL" clId="{2AE59CDD-C068-47F0-8E66-A8AFDF98ED9F}" dt="2022-01-20T16:46:42.965" v="3751" actId="20577"/>
        <pc:sldMkLst>
          <pc:docMk/>
          <pc:sldMk cId="202730213" sldId="580"/>
        </pc:sldMkLst>
        <pc:spChg chg="mod">
          <ac:chgData name="Ingrid Nyström" userId="fa4d9b98-065d-4aea-bf7b-84d2e3e70f4d" providerId="ADAL" clId="{2AE59CDD-C068-47F0-8E66-A8AFDF98ED9F}" dt="2022-01-20T16:46:42.965" v="3751" actId="20577"/>
          <ac:spMkLst>
            <pc:docMk/>
            <pc:sldMk cId="202730213" sldId="580"/>
            <ac:spMk id="7" creationId="{0685DBD0-919E-473A-8577-B34640160003}"/>
          </ac:spMkLst>
        </pc:spChg>
      </pc:sldChg>
      <pc:sldChg chg="delSp modSp mod ord modNotesTx">
        <pc:chgData name="Ingrid Nyström" userId="fa4d9b98-065d-4aea-bf7b-84d2e3e70f4d" providerId="ADAL" clId="{2AE59CDD-C068-47F0-8E66-A8AFDF98ED9F}" dt="2022-01-21T11:37:43.107" v="10221" actId="20577"/>
        <pc:sldMkLst>
          <pc:docMk/>
          <pc:sldMk cId="2751762208" sldId="591"/>
        </pc:sldMkLst>
        <pc:spChg chg="del">
          <ac:chgData name="Ingrid Nyström" userId="fa4d9b98-065d-4aea-bf7b-84d2e3e70f4d" providerId="ADAL" clId="{2AE59CDD-C068-47F0-8E66-A8AFDF98ED9F}" dt="2022-01-21T09:51:27.566" v="7878" actId="478"/>
          <ac:spMkLst>
            <pc:docMk/>
            <pc:sldMk cId="2751762208" sldId="591"/>
            <ac:spMk id="3" creationId="{7DD86873-85B0-4A27-BF95-48E9344D6DB5}"/>
          </ac:spMkLst>
        </pc:spChg>
        <pc:spChg chg="del mod">
          <ac:chgData name="Ingrid Nyström" userId="fa4d9b98-065d-4aea-bf7b-84d2e3e70f4d" providerId="ADAL" clId="{2AE59CDD-C068-47F0-8E66-A8AFDF98ED9F}" dt="2022-01-21T09:51:31.482" v="7880" actId="478"/>
          <ac:spMkLst>
            <pc:docMk/>
            <pc:sldMk cId="2751762208" sldId="591"/>
            <ac:spMk id="7" creationId="{31A7B6E2-487D-45AF-82BC-E5BA7057014C}"/>
          </ac:spMkLst>
        </pc:spChg>
      </pc:sldChg>
      <pc:sldChg chg="add">
        <pc:chgData name="Ingrid Nyström" userId="fa4d9b98-065d-4aea-bf7b-84d2e3e70f4d" providerId="ADAL" clId="{2AE59CDD-C068-47F0-8E66-A8AFDF98ED9F}" dt="2022-01-20T16:36:31.799" v="2899"/>
        <pc:sldMkLst>
          <pc:docMk/>
          <pc:sldMk cId="1468640236" sldId="616"/>
        </pc:sldMkLst>
      </pc:sldChg>
      <pc:sldChg chg="add">
        <pc:chgData name="Ingrid Nyström" userId="fa4d9b98-065d-4aea-bf7b-84d2e3e70f4d" providerId="ADAL" clId="{2AE59CDD-C068-47F0-8E66-A8AFDF98ED9F}" dt="2022-01-20T16:36:31.799" v="2899"/>
        <pc:sldMkLst>
          <pc:docMk/>
          <pc:sldMk cId="514324883" sldId="617"/>
        </pc:sldMkLst>
      </pc:sldChg>
      <pc:sldChg chg="add">
        <pc:chgData name="Ingrid Nyström" userId="fa4d9b98-065d-4aea-bf7b-84d2e3e70f4d" providerId="ADAL" clId="{2AE59CDD-C068-47F0-8E66-A8AFDF98ED9F}" dt="2022-01-20T16:36:31.799" v="2899"/>
        <pc:sldMkLst>
          <pc:docMk/>
          <pc:sldMk cId="1386637127" sldId="618"/>
        </pc:sldMkLst>
      </pc:sldChg>
      <pc:sldChg chg="add">
        <pc:chgData name="Ingrid Nyström" userId="fa4d9b98-065d-4aea-bf7b-84d2e3e70f4d" providerId="ADAL" clId="{2AE59CDD-C068-47F0-8E66-A8AFDF98ED9F}" dt="2022-01-20T16:36:31.799" v="2899"/>
        <pc:sldMkLst>
          <pc:docMk/>
          <pc:sldMk cId="2101989485" sldId="619"/>
        </pc:sldMkLst>
      </pc:sldChg>
      <pc:sldChg chg="modSp add mod ord modNotesTx">
        <pc:chgData name="Ingrid Nyström" userId="fa4d9b98-065d-4aea-bf7b-84d2e3e70f4d" providerId="ADAL" clId="{2AE59CDD-C068-47F0-8E66-A8AFDF98ED9F}" dt="2022-01-20T15:00:00.370" v="212"/>
        <pc:sldMkLst>
          <pc:docMk/>
          <pc:sldMk cId="2949255758" sldId="626"/>
        </pc:sldMkLst>
        <pc:spChg chg="mod">
          <ac:chgData name="Ingrid Nyström" userId="fa4d9b98-065d-4aea-bf7b-84d2e3e70f4d" providerId="ADAL" clId="{2AE59CDD-C068-47F0-8E66-A8AFDF98ED9F}" dt="2022-01-19T16:33:50.839" v="200" actId="207"/>
          <ac:spMkLst>
            <pc:docMk/>
            <pc:sldMk cId="2949255758" sldId="626"/>
            <ac:spMk id="46" creationId="{28B7611A-EFE2-4E58-A336-5456E1A3D81A}"/>
          </ac:spMkLst>
        </pc:spChg>
        <pc:spChg chg="mod">
          <ac:chgData name="Ingrid Nyström" userId="fa4d9b98-065d-4aea-bf7b-84d2e3e70f4d" providerId="ADAL" clId="{2AE59CDD-C068-47F0-8E66-A8AFDF98ED9F}" dt="2022-01-19T16:33:55.533" v="201" actId="207"/>
          <ac:spMkLst>
            <pc:docMk/>
            <pc:sldMk cId="2949255758" sldId="626"/>
            <ac:spMk id="47" creationId="{44124F8B-595A-4CD1-BF29-EA54EB5E27DA}"/>
          </ac:spMkLst>
        </pc:spChg>
      </pc:sldChg>
      <pc:sldChg chg="addSp delSp modSp add mod">
        <pc:chgData name="Ingrid Nyström" userId="fa4d9b98-065d-4aea-bf7b-84d2e3e70f4d" providerId="ADAL" clId="{2AE59CDD-C068-47F0-8E66-A8AFDF98ED9F}" dt="2022-01-20T15:54:40.781" v="510" actId="1076"/>
        <pc:sldMkLst>
          <pc:docMk/>
          <pc:sldMk cId="2153759620" sldId="627"/>
        </pc:sldMkLst>
        <pc:spChg chg="mod">
          <ac:chgData name="Ingrid Nyström" userId="fa4d9b98-065d-4aea-bf7b-84d2e3e70f4d" providerId="ADAL" clId="{2AE59CDD-C068-47F0-8E66-A8AFDF98ED9F}" dt="2022-01-20T15:46:44.003" v="263" actId="20577"/>
          <ac:spMkLst>
            <pc:docMk/>
            <pc:sldMk cId="2153759620" sldId="627"/>
            <ac:spMk id="2" creationId="{1E9BABB5-AE68-43C6-96EE-00347F072D2E}"/>
          </ac:spMkLst>
        </pc:spChg>
        <pc:spChg chg="mod">
          <ac:chgData name="Ingrid Nyström" userId="fa4d9b98-065d-4aea-bf7b-84d2e3e70f4d" providerId="ADAL" clId="{2AE59CDD-C068-47F0-8E66-A8AFDF98ED9F}" dt="2022-01-20T15:54:26.087" v="507" actId="27636"/>
          <ac:spMkLst>
            <pc:docMk/>
            <pc:sldMk cId="2153759620" sldId="627"/>
            <ac:spMk id="3" creationId="{9F4D7860-B9EE-40DC-92EA-164F7DF354FA}"/>
          </ac:spMkLst>
        </pc:spChg>
        <pc:spChg chg="mod">
          <ac:chgData name="Ingrid Nyström" userId="fa4d9b98-065d-4aea-bf7b-84d2e3e70f4d" providerId="ADAL" clId="{2AE59CDD-C068-47F0-8E66-A8AFDF98ED9F}" dt="2022-01-20T15:54:36.804" v="509"/>
          <ac:spMkLst>
            <pc:docMk/>
            <pc:sldMk cId="2153759620" sldId="627"/>
            <ac:spMk id="10" creationId="{8B8CB49C-64BC-4FE0-A9E4-14493BFDCC5F}"/>
          </ac:spMkLst>
        </pc:spChg>
        <pc:spChg chg="mod">
          <ac:chgData name="Ingrid Nyström" userId="fa4d9b98-065d-4aea-bf7b-84d2e3e70f4d" providerId="ADAL" clId="{2AE59CDD-C068-47F0-8E66-A8AFDF98ED9F}" dt="2022-01-20T15:54:36.804" v="509"/>
          <ac:spMkLst>
            <pc:docMk/>
            <pc:sldMk cId="2153759620" sldId="627"/>
            <ac:spMk id="11" creationId="{3B2AD4AC-B481-4BE2-AA1B-C680BA39BD44}"/>
          </ac:spMkLst>
        </pc:spChg>
        <pc:grpChg chg="del">
          <ac:chgData name="Ingrid Nyström" userId="fa4d9b98-065d-4aea-bf7b-84d2e3e70f4d" providerId="ADAL" clId="{2AE59CDD-C068-47F0-8E66-A8AFDF98ED9F}" dt="2022-01-20T15:47:15.137" v="273" actId="478"/>
          <ac:grpSpMkLst>
            <pc:docMk/>
            <pc:sldMk cId="2153759620" sldId="627"/>
            <ac:grpSpMk id="6" creationId="{B4EC3E82-A6F4-4967-A4B7-A7564BA897DA}"/>
          </ac:grpSpMkLst>
        </pc:grpChg>
        <pc:grpChg chg="add mod">
          <ac:chgData name="Ingrid Nyström" userId="fa4d9b98-065d-4aea-bf7b-84d2e3e70f4d" providerId="ADAL" clId="{2AE59CDD-C068-47F0-8E66-A8AFDF98ED9F}" dt="2022-01-20T15:54:40.781" v="510" actId="1076"/>
          <ac:grpSpMkLst>
            <pc:docMk/>
            <pc:sldMk cId="2153759620" sldId="627"/>
            <ac:grpSpMk id="9" creationId="{6321CD3D-7388-4CBD-81EC-B53B5B20FF91}"/>
          </ac:grpSpMkLst>
        </pc:grpChg>
      </pc:sldChg>
      <pc:sldChg chg="add">
        <pc:chgData name="Ingrid Nyström" userId="fa4d9b98-065d-4aea-bf7b-84d2e3e70f4d" providerId="ADAL" clId="{2AE59CDD-C068-47F0-8E66-A8AFDF98ED9F}" dt="2022-01-20T16:36:31.799" v="2899"/>
        <pc:sldMkLst>
          <pc:docMk/>
          <pc:sldMk cId="571986055" sldId="628"/>
        </pc:sldMkLst>
      </pc:sldChg>
      <pc:sldChg chg="add">
        <pc:chgData name="Ingrid Nyström" userId="fa4d9b98-065d-4aea-bf7b-84d2e3e70f4d" providerId="ADAL" clId="{2AE59CDD-C068-47F0-8E66-A8AFDF98ED9F}" dt="2022-01-20T16:36:31.799" v="2899"/>
        <pc:sldMkLst>
          <pc:docMk/>
          <pc:sldMk cId="192969633" sldId="629"/>
        </pc:sldMkLst>
      </pc:sldChg>
      <pc:sldChg chg="add">
        <pc:chgData name="Ingrid Nyström" userId="fa4d9b98-065d-4aea-bf7b-84d2e3e70f4d" providerId="ADAL" clId="{2AE59CDD-C068-47F0-8E66-A8AFDF98ED9F}" dt="2022-01-21T08:39:19.036" v="3971"/>
        <pc:sldMkLst>
          <pc:docMk/>
          <pc:sldMk cId="3428787671" sldId="630"/>
        </pc:sldMkLst>
      </pc:sldChg>
      <pc:sldChg chg="add">
        <pc:chgData name="Ingrid Nyström" userId="fa4d9b98-065d-4aea-bf7b-84d2e3e70f4d" providerId="ADAL" clId="{2AE59CDD-C068-47F0-8E66-A8AFDF98ED9F}" dt="2022-01-21T08:39:19.036" v="3971"/>
        <pc:sldMkLst>
          <pc:docMk/>
          <pc:sldMk cId="3075252500" sldId="631"/>
        </pc:sldMkLst>
      </pc:sldChg>
      <pc:sldChg chg="add">
        <pc:chgData name="Ingrid Nyström" userId="fa4d9b98-065d-4aea-bf7b-84d2e3e70f4d" providerId="ADAL" clId="{2AE59CDD-C068-47F0-8E66-A8AFDF98ED9F}" dt="2022-01-21T08:39:19.036" v="3971"/>
        <pc:sldMkLst>
          <pc:docMk/>
          <pc:sldMk cId="4002833718" sldId="632"/>
        </pc:sldMkLst>
      </pc:sldChg>
      <pc:sldChg chg="add">
        <pc:chgData name="Ingrid Nyström" userId="fa4d9b98-065d-4aea-bf7b-84d2e3e70f4d" providerId="ADAL" clId="{2AE59CDD-C068-47F0-8E66-A8AFDF98ED9F}" dt="2022-01-21T08:39:19.036" v="3971"/>
        <pc:sldMkLst>
          <pc:docMk/>
          <pc:sldMk cId="2449409548" sldId="633"/>
        </pc:sldMkLst>
      </pc:sldChg>
      <pc:sldChg chg="add">
        <pc:chgData name="Ingrid Nyström" userId="fa4d9b98-065d-4aea-bf7b-84d2e3e70f4d" providerId="ADAL" clId="{2AE59CDD-C068-47F0-8E66-A8AFDF98ED9F}" dt="2022-01-21T08:39:19.036" v="3971"/>
        <pc:sldMkLst>
          <pc:docMk/>
          <pc:sldMk cId="2639707248" sldId="634"/>
        </pc:sldMkLst>
      </pc:sldChg>
      <pc:sldChg chg="add">
        <pc:chgData name="Ingrid Nyström" userId="fa4d9b98-065d-4aea-bf7b-84d2e3e70f4d" providerId="ADAL" clId="{2AE59CDD-C068-47F0-8E66-A8AFDF98ED9F}" dt="2022-01-21T08:40:35.323" v="3977"/>
        <pc:sldMkLst>
          <pc:docMk/>
          <pc:sldMk cId="1504571670" sldId="635"/>
        </pc:sldMkLst>
      </pc:sldChg>
      <pc:sldChg chg="add del">
        <pc:chgData name="Ingrid Nyström" userId="fa4d9b98-065d-4aea-bf7b-84d2e3e70f4d" providerId="ADAL" clId="{2AE59CDD-C068-47F0-8E66-A8AFDF98ED9F}" dt="2022-01-21T08:40:23.228" v="3976" actId="2696"/>
        <pc:sldMkLst>
          <pc:docMk/>
          <pc:sldMk cId="2357985508" sldId="635"/>
        </pc:sldMkLst>
      </pc:sldChg>
      <pc:sldChg chg="addSp modSp add mod modNotesTx">
        <pc:chgData name="Ingrid Nyström" userId="fa4d9b98-065d-4aea-bf7b-84d2e3e70f4d" providerId="ADAL" clId="{2AE59CDD-C068-47F0-8E66-A8AFDF98ED9F}" dt="2022-01-21T10:08:33.543" v="9947" actId="20577"/>
        <pc:sldMkLst>
          <pc:docMk/>
          <pc:sldMk cId="3245326593" sldId="636"/>
        </pc:sldMkLst>
        <pc:spChg chg="mod">
          <ac:chgData name="Ingrid Nyström" userId="fa4d9b98-065d-4aea-bf7b-84d2e3e70f4d" providerId="ADAL" clId="{2AE59CDD-C068-47F0-8E66-A8AFDF98ED9F}" dt="2022-01-21T10:01:14.198" v="8977" actId="20577"/>
          <ac:spMkLst>
            <pc:docMk/>
            <pc:sldMk cId="3245326593" sldId="636"/>
            <ac:spMk id="2" creationId="{F061DBB6-E931-468D-915C-719ABA002E2F}"/>
          </ac:spMkLst>
        </pc:spChg>
        <pc:spChg chg="mod">
          <ac:chgData name="Ingrid Nyström" userId="fa4d9b98-065d-4aea-bf7b-84d2e3e70f4d" providerId="ADAL" clId="{2AE59CDD-C068-47F0-8E66-A8AFDF98ED9F}" dt="2022-01-21T10:00:25.536" v="8893" actId="14100"/>
          <ac:spMkLst>
            <pc:docMk/>
            <pc:sldMk cId="3245326593" sldId="636"/>
            <ac:spMk id="3" creationId="{7DD86873-85B0-4A27-BF95-48E9344D6DB5}"/>
          </ac:spMkLst>
        </pc:spChg>
        <pc:spChg chg="mod">
          <ac:chgData name="Ingrid Nyström" userId="fa4d9b98-065d-4aea-bf7b-84d2e3e70f4d" providerId="ADAL" clId="{2AE59CDD-C068-47F0-8E66-A8AFDF98ED9F}" dt="2022-01-21T10:00:28.756" v="8894" actId="14100"/>
          <ac:spMkLst>
            <pc:docMk/>
            <pc:sldMk cId="3245326593" sldId="636"/>
            <ac:spMk id="7" creationId="{31A7B6E2-487D-45AF-82BC-E5BA7057014C}"/>
          </ac:spMkLst>
        </pc:spChg>
        <pc:spChg chg="add mod">
          <ac:chgData name="Ingrid Nyström" userId="fa4d9b98-065d-4aea-bf7b-84d2e3e70f4d" providerId="ADAL" clId="{2AE59CDD-C068-47F0-8E66-A8AFDF98ED9F}" dt="2022-01-21T10:01:42.726" v="8983" actId="208"/>
          <ac:spMkLst>
            <pc:docMk/>
            <pc:sldMk cId="3245326593" sldId="636"/>
            <ac:spMk id="8" creationId="{6B7A5029-519B-4E76-B05D-D99D517C7249}"/>
          </ac:spMkLst>
        </pc:spChg>
        <pc:spChg chg="add mod">
          <ac:chgData name="Ingrid Nyström" userId="fa4d9b98-065d-4aea-bf7b-84d2e3e70f4d" providerId="ADAL" clId="{2AE59CDD-C068-47F0-8E66-A8AFDF98ED9F}" dt="2022-01-21T10:03:18.060" v="9148" actId="14100"/>
          <ac:spMkLst>
            <pc:docMk/>
            <pc:sldMk cId="3245326593" sldId="636"/>
            <ac:spMk id="9" creationId="{F5D22839-3D39-41E9-91D0-FAFD277F24F3}"/>
          </ac:spMkLst>
        </pc:spChg>
      </pc:sldChg>
    </pc:docChg>
  </pc:docChgLst>
  <pc:docChgLst>
    <pc:chgData name="Cox, E.P. (Evie)" userId="f6b3c370-290a-4e88-b8db-367b8bdc2915" providerId="ADAL" clId="{7DFD5C07-19AE-4493-9D30-9DCE7BE0739A}"/>
    <pc:docChg chg="custSel modSld">
      <pc:chgData name="Cox, E.P. (Evie)" userId="f6b3c370-290a-4e88-b8db-367b8bdc2915" providerId="ADAL" clId="{7DFD5C07-19AE-4493-9D30-9DCE7BE0739A}" dt="2022-05-24T14:56:38.393" v="78"/>
      <pc:docMkLst>
        <pc:docMk/>
      </pc:docMkLst>
      <pc:sldChg chg="addSp modSp">
        <pc:chgData name="Cox, E.P. (Evie)" userId="f6b3c370-290a-4e88-b8db-367b8bdc2915" providerId="ADAL" clId="{7DFD5C07-19AE-4493-9D30-9DCE7BE0739A}" dt="2022-05-24T14:55:00.280" v="28"/>
        <pc:sldMkLst>
          <pc:docMk/>
          <pc:sldMk cId="4037311995" sldId="261"/>
        </pc:sldMkLst>
        <pc:spChg chg="add mod">
          <ac:chgData name="Cox, E.P. (Evie)" userId="f6b3c370-290a-4e88-b8db-367b8bdc2915" providerId="ADAL" clId="{7DFD5C07-19AE-4493-9D30-9DCE7BE0739A}" dt="2022-05-24T14:55:00.280" v="28"/>
          <ac:spMkLst>
            <pc:docMk/>
            <pc:sldMk cId="4037311995" sldId="261"/>
            <ac:spMk id="16" creationId="{EFA8E873-E36C-460E-AA6F-1D28F865BBD7}"/>
          </ac:spMkLst>
        </pc:spChg>
      </pc:sldChg>
      <pc:sldChg chg="addSp modSp">
        <pc:chgData name="Cox, E.P. (Evie)" userId="f6b3c370-290a-4e88-b8db-367b8bdc2915" providerId="ADAL" clId="{7DFD5C07-19AE-4493-9D30-9DCE7BE0739A}" dt="2022-05-24T14:55:01.764" v="29"/>
        <pc:sldMkLst>
          <pc:docMk/>
          <pc:sldMk cId="3725934484" sldId="309"/>
        </pc:sldMkLst>
        <pc:spChg chg="add mod">
          <ac:chgData name="Cox, E.P. (Evie)" userId="f6b3c370-290a-4e88-b8db-367b8bdc2915" providerId="ADAL" clId="{7DFD5C07-19AE-4493-9D30-9DCE7BE0739A}" dt="2022-05-24T14:55:01.764" v="29"/>
          <ac:spMkLst>
            <pc:docMk/>
            <pc:sldMk cId="3725934484" sldId="309"/>
            <ac:spMk id="8" creationId="{EC4FF393-E812-4347-898A-6BA4E6E7ED43}"/>
          </ac:spMkLst>
        </pc:spChg>
      </pc:sldChg>
      <pc:sldChg chg="addSp modSp mod">
        <pc:chgData name="Cox, E.P. (Evie)" userId="f6b3c370-290a-4e88-b8db-367b8bdc2915" providerId="ADAL" clId="{7DFD5C07-19AE-4493-9D30-9DCE7BE0739A}" dt="2022-05-24T14:54:15.651" v="1" actId="1076"/>
        <pc:sldMkLst>
          <pc:docMk/>
          <pc:sldMk cId="3956098081" sldId="325"/>
        </pc:sldMkLst>
        <pc:spChg chg="add mod">
          <ac:chgData name="Cox, E.P. (Evie)" userId="f6b3c370-290a-4e88-b8db-367b8bdc2915" providerId="ADAL" clId="{7DFD5C07-19AE-4493-9D30-9DCE7BE0739A}" dt="2022-05-24T14:54:15.651" v="1" actId="1076"/>
          <ac:spMkLst>
            <pc:docMk/>
            <pc:sldMk cId="3956098081" sldId="325"/>
            <ac:spMk id="6" creationId="{F038FB9D-94BB-41FC-BE64-725B28ED2E64}"/>
          </ac:spMkLst>
        </pc:spChg>
      </pc:sldChg>
      <pc:sldChg chg="addSp modSp">
        <pc:chgData name="Cox, E.P. (Evie)" userId="f6b3c370-290a-4e88-b8db-367b8bdc2915" providerId="ADAL" clId="{7DFD5C07-19AE-4493-9D30-9DCE7BE0739A}" dt="2022-05-24T14:54:39.518" v="6"/>
        <pc:sldMkLst>
          <pc:docMk/>
          <pc:sldMk cId="4192052" sldId="326"/>
        </pc:sldMkLst>
        <pc:spChg chg="add mod">
          <ac:chgData name="Cox, E.P. (Evie)" userId="f6b3c370-290a-4e88-b8db-367b8bdc2915" providerId="ADAL" clId="{7DFD5C07-19AE-4493-9D30-9DCE7BE0739A}" dt="2022-05-24T14:54:39.518" v="6"/>
          <ac:spMkLst>
            <pc:docMk/>
            <pc:sldMk cId="4192052" sldId="326"/>
            <ac:spMk id="10" creationId="{DD89CD73-44F9-488F-B6CC-AAD5D00B3797}"/>
          </ac:spMkLst>
        </pc:spChg>
      </pc:sldChg>
      <pc:sldChg chg="addSp modSp">
        <pc:chgData name="Cox, E.P. (Evie)" userId="f6b3c370-290a-4e88-b8db-367b8bdc2915" providerId="ADAL" clId="{7DFD5C07-19AE-4493-9D30-9DCE7BE0739A}" dt="2022-05-24T14:54:56.854" v="24"/>
        <pc:sldMkLst>
          <pc:docMk/>
          <pc:sldMk cId="1897934341" sldId="381"/>
        </pc:sldMkLst>
        <pc:spChg chg="add mod">
          <ac:chgData name="Cox, E.P. (Evie)" userId="f6b3c370-290a-4e88-b8db-367b8bdc2915" providerId="ADAL" clId="{7DFD5C07-19AE-4493-9D30-9DCE7BE0739A}" dt="2022-05-24T14:54:56.854" v="24"/>
          <ac:spMkLst>
            <pc:docMk/>
            <pc:sldMk cId="1897934341" sldId="381"/>
            <ac:spMk id="8" creationId="{B4B9BF34-527A-4EF4-BB9B-9AAD613FF966}"/>
          </ac:spMkLst>
        </pc:spChg>
      </pc:sldChg>
      <pc:sldChg chg="addSp modSp">
        <pc:chgData name="Cox, E.P. (Evie)" userId="f6b3c370-290a-4e88-b8db-367b8bdc2915" providerId="ADAL" clId="{7DFD5C07-19AE-4493-9D30-9DCE7BE0739A}" dt="2022-05-24T14:54:53.604" v="22"/>
        <pc:sldMkLst>
          <pc:docMk/>
          <pc:sldMk cId="1382695957" sldId="382"/>
        </pc:sldMkLst>
        <pc:spChg chg="add mod">
          <ac:chgData name="Cox, E.P. (Evie)" userId="f6b3c370-290a-4e88-b8db-367b8bdc2915" providerId="ADAL" clId="{7DFD5C07-19AE-4493-9D30-9DCE7BE0739A}" dt="2022-05-24T14:54:53.604" v="22"/>
          <ac:spMkLst>
            <pc:docMk/>
            <pc:sldMk cId="1382695957" sldId="382"/>
            <ac:spMk id="23" creationId="{DACED011-285E-4A8B-83C9-BEC5B6003B06}"/>
          </ac:spMkLst>
        </pc:spChg>
      </pc:sldChg>
      <pc:sldChg chg="addSp modSp">
        <pc:chgData name="Cox, E.P. (Evie)" userId="f6b3c370-290a-4e88-b8db-367b8bdc2915" providerId="ADAL" clId="{7DFD5C07-19AE-4493-9D30-9DCE7BE0739A}" dt="2022-05-24T14:55:03.446" v="30"/>
        <pc:sldMkLst>
          <pc:docMk/>
          <pc:sldMk cId="918065650" sldId="396"/>
        </pc:sldMkLst>
        <pc:spChg chg="add mod">
          <ac:chgData name="Cox, E.P. (Evie)" userId="f6b3c370-290a-4e88-b8db-367b8bdc2915" providerId="ADAL" clId="{7DFD5C07-19AE-4493-9D30-9DCE7BE0739A}" dt="2022-05-24T14:55:03.446" v="30"/>
          <ac:spMkLst>
            <pc:docMk/>
            <pc:sldMk cId="918065650" sldId="396"/>
            <ac:spMk id="7" creationId="{8642143C-C24B-4074-9205-31FDFC60ECCB}"/>
          </ac:spMkLst>
        </pc:spChg>
      </pc:sldChg>
      <pc:sldChg chg="addSp modSp">
        <pc:chgData name="Cox, E.P. (Evie)" userId="f6b3c370-290a-4e88-b8db-367b8bdc2915" providerId="ADAL" clId="{7DFD5C07-19AE-4493-9D30-9DCE7BE0739A}" dt="2022-05-24T14:55:03.856" v="31"/>
        <pc:sldMkLst>
          <pc:docMk/>
          <pc:sldMk cId="3364014930" sldId="398"/>
        </pc:sldMkLst>
        <pc:spChg chg="add mod">
          <ac:chgData name="Cox, E.P. (Evie)" userId="f6b3c370-290a-4e88-b8db-367b8bdc2915" providerId="ADAL" clId="{7DFD5C07-19AE-4493-9D30-9DCE7BE0739A}" dt="2022-05-24T14:55:03.856" v="31"/>
          <ac:spMkLst>
            <pc:docMk/>
            <pc:sldMk cId="3364014930" sldId="398"/>
            <ac:spMk id="21" creationId="{70A4B9B7-1995-49E1-B724-D46D371E162E}"/>
          </ac:spMkLst>
        </pc:spChg>
      </pc:sldChg>
      <pc:sldChg chg="addSp modSp">
        <pc:chgData name="Cox, E.P. (Evie)" userId="f6b3c370-290a-4e88-b8db-367b8bdc2915" providerId="ADAL" clId="{7DFD5C07-19AE-4493-9D30-9DCE7BE0739A}" dt="2022-05-24T14:56:36.667" v="77"/>
        <pc:sldMkLst>
          <pc:docMk/>
          <pc:sldMk cId="1055989700" sldId="402"/>
        </pc:sldMkLst>
        <pc:spChg chg="add mod">
          <ac:chgData name="Cox, E.P. (Evie)" userId="f6b3c370-290a-4e88-b8db-367b8bdc2915" providerId="ADAL" clId="{7DFD5C07-19AE-4493-9D30-9DCE7BE0739A}" dt="2022-05-24T14:55:32.308" v="42"/>
          <ac:spMkLst>
            <pc:docMk/>
            <pc:sldMk cId="1055989700" sldId="402"/>
            <ac:spMk id="9" creationId="{81838862-5249-478E-9653-822383F5D521}"/>
          </ac:spMkLst>
        </pc:spChg>
        <pc:spChg chg="add mod">
          <ac:chgData name="Cox, E.P. (Evie)" userId="f6b3c370-290a-4e88-b8db-367b8bdc2915" providerId="ADAL" clId="{7DFD5C07-19AE-4493-9D30-9DCE7BE0739A}" dt="2022-05-24T14:56:36.667" v="77"/>
          <ac:spMkLst>
            <pc:docMk/>
            <pc:sldMk cId="1055989700" sldId="402"/>
            <ac:spMk id="15" creationId="{CC6172C6-4E25-4D40-93A1-2AE844ECD413}"/>
          </ac:spMkLst>
        </pc:spChg>
      </pc:sldChg>
      <pc:sldChg chg="addSp modSp mod">
        <pc:chgData name="Cox, E.P. (Evie)" userId="f6b3c370-290a-4e88-b8db-367b8bdc2915" providerId="ADAL" clId="{7DFD5C07-19AE-4493-9D30-9DCE7BE0739A}" dt="2022-05-24T14:55:59.501" v="58" actId="1076"/>
        <pc:sldMkLst>
          <pc:docMk/>
          <pc:sldMk cId="1445263781" sldId="470"/>
        </pc:sldMkLst>
        <pc:spChg chg="add mod">
          <ac:chgData name="Cox, E.P. (Evie)" userId="f6b3c370-290a-4e88-b8db-367b8bdc2915" providerId="ADAL" clId="{7DFD5C07-19AE-4493-9D30-9DCE7BE0739A}" dt="2022-05-24T14:55:59.501" v="58" actId="1076"/>
          <ac:spMkLst>
            <pc:docMk/>
            <pc:sldMk cId="1445263781" sldId="470"/>
            <ac:spMk id="8" creationId="{758886E8-ABCE-4C6B-BAD7-D0D5C849D2B7}"/>
          </ac:spMkLst>
        </pc:spChg>
      </pc:sldChg>
      <pc:sldChg chg="addSp modSp">
        <pc:chgData name="Cox, E.P. (Evie)" userId="f6b3c370-290a-4e88-b8db-367b8bdc2915" providerId="ADAL" clId="{7DFD5C07-19AE-4493-9D30-9DCE7BE0739A}" dt="2022-05-24T14:54:37.371" v="5"/>
        <pc:sldMkLst>
          <pc:docMk/>
          <pc:sldMk cId="1275019436" sldId="472"/>
        </pc:sldMkLst>
        <pc:spChg chg="add mod">
          <ac:chgData name="Cox, E.P. (Evie)" userId="f6b3c370-290a-4e88-b8db-367b8bdc2915" providerId="ADAL" clId="{7DFD5C07-19AE-4493-9D30-9DCE7BE0739A}" dt="2022-05-24T14:54:37.371" v="5"/>
          <ac:spMkLst>
            <pc:docMk/>
            <pc:sldMk cId="1275019436" sldId="472"/>
            <ac:spMk id="19" creationId="{EC9A1785-A039-47DE-9F27-14CB6FFB7EB6}"/>
          </ac:spMkLst>
        </pc:spChg>
      </pc:sldChg>
      <pc:sldChg chg="addSp modSp">
        <pc:chgData name="Cox, E.P. (Evie)" userId="f6b3c370-290a-4e88-b8db-367b8bdc2915" providerId="ADAL" clId="{7DFD5C07-19AE-4493-9D30-9DCE7BE0739A}" dt="2022-05-24T14:54:42.945" v="9"/>
        <pc:sldMkLst>
          <pc:docMk/>
          <pc:sldMk cId="813141488" sldId="536"/>
        </pc:sldMkLst>
        <pc:spChg chg="add mod">
          <ac:chgData name="Cox, E.P. (Evie)" userId="f6b3c370-290a-4e88-b8db-367b8bdc2915" providerId="ADAL" clId="{7DFD5C07-19AE-4493-9D30-9DCE7BE0739A}" dt="2022-05-24T14:54:42.945" v="9"/>
          <ac:spMkLst>
            <pc:docMk/>
            <pc:sldMk cId="813141488" sldId="536"/>
            <ac:spMk id="6" creationId="{F5E2F3F9-105E-49F1-9A81-DA6C9DD8876D}"/>
          </ac:spMkLst>
        </pc:spChg>
      </pc:sldChg>
      <pc:sldChg chg="addSp modSp">
        <pc:chgData name="Cox, E.P. (Evie)" userId="f6b3c370-290a-4e88-b8db-367b8bdc2915" providerId="ADAL" clId="{7DFD5C07-19AE-4493-9D30-9DCE7BE0739A}" dt="2022-05-24T14:54:45.154" v="10"/>
        <pc:sldMkLst>
          <pc:docMk/>
          <pc:sldMk cId="1252573622" sldId="537"/>
        </pc:sldMkLst>
        <pc:spChg chg="add mod">
          <ac:chgData name="Cox, E.P. (Evie)" userId="f6b3c370-290a-4e88-b8db-367b8bdc2915" providerId="ADAL" clId="{7DFD5C07-19AE-4493-9D30-9DCE7BE0739A}" dt="2022-05-24T14:54:45.154" v="10"/>
          <ac:spMkLst>
            <pc:docMk/>
            <pc:sldMk cId="1252573622" sldId="537"/>
            <ac:spMk id="8" creationId="{EDB3B432-E881-40F5-A698-545B1C6A260F}"/>
          </ac:spMkLst>
        </pc:spChg>
      </pc:sldChg>
      <pc:sldChg chg="addSp modSp">
        <pc:chgData name="Cox, E.P. (Evie)" userId="f6b3c370-290a-4e88-b8db-367b8bdc2915" providerId="ADAL" clId="{7DFD5C07-19AE-4493-9D30-9DCE7BE0739A}" dt="2022-05-24T14:54:57.077" v="25"/>
        <pc:sldMkLst>
          <pc:docMk/>
          <pc:sldMk cId="3114444888" sldId="543"/>
        </pc:sldMkLst>
        <pc:spChg chg="add mod">
          <ac:chgData name="Cox, E.P. (Evie)" userId="f6b3c370-290a-4e88-b8db-367b8bdc2915" providerId="ADAL" clId="{7DFD5C07-19AE-4493-9D30-9DCE7BE0739A}" dt="2022-05-24T14:54:57.077" v="25"/>
          <ac:spMkLst>
            <pc:docMk/>
            <pc:sldMk cId="3114444888" sldId="543"/>
            <ac:spMk id="7" creationId="{5638A83F-4C1F-4A87-8240-3730A03520D5}"/>
          </ac:spMkLst>
        </pc:spChg>
      </pc:sldChg>
      <pc:sldChg chg="addSp modSp mod">
        <pc:chgData name="Cox, E.P. (Evie)" userId="f6b3c370-290a-4e88-b8db-367b8bdc2915" providerId="ADAL" clId="{7DFD5C07-19AE-4493-9D30-9DCE7BE0739A}" dt="2022-05-24T14:56:27.319" v="72" actId="167"/>
        <pc:sldMkLst>
          <pc:docMk/>
          <pc:sldMk cId="3455270593" sldId="549"/>
        </pc:sldMkLst>
        <pc:spChg chg="add mod ord">
          <ac:chgData name="Cox, E.P. (Evie)" userId="f6b3c370-290a-4e88-b8db-367b8bdc2915" providerId="ADAL" clId="{7DFD5C07-19AE-4493-9D30-9DCE7BE0739A}" dt="2022-05-24T14:55:38.045" v="47" actId="167"/>
          <ac:spMkLst>
            <pc:docMk/>
            <pc:sldMk cId="3455270593" sldId="549"/>
            <ac:spMk id="12" creationId="{7DAE3C89-AED7-4DA0-A9D6-D9E4A7B59642}"/>
          </ac:spMkLst>
        </pc:spChg>
        <pc:spChg chg="add mod ord">
          <ac:chgData name="Cox, E.P. (Evie)" userId="f6b3c370-290a-4e88-b8db-367b8bdc2915" providerId="ADAL" clId="{7DFD5C07-19AE-4493-9D30-9DCE7BE0739A}" dt="2022-05-24T14:56:27.319" v="72" actId="167"/>
          <ac:spMkLst>
            <pc:docMk/>
            <pc:sldMk cId="3455270593" sldId="549"/>
            <ac:spMk id="14" creationId="{0ABE8AEA-0E02-4F6A-A3F8-7C41434C15FD}"/>
          </ac:spMkLst>
        </pc:spChg>
      </pc:sldChg>
      <pc:sldChg chg="addSp modSp">
        <pc:chgData name="Cox, E.P. (Evie)" userId="f6b3c370-290a-4e88-b8db-367b8bdc2915" providerId="ADAL" clId="{7DFD5C07-19AE-4493-9D30-9DCE7BE0739A}" dt="2022-05-24T14:54:45.940" v="12"/>
        <pc:sldMkLst>
          <pc:docMk/>
          <pc:sldMk cId="4002229056" sldId="550"/>
        </pc:sldMkLst>
        <pc:spChg chg="add mod">
          <ac:chgData name="Cox, E.P. (Evie)" userId="f6b3c370-290a-4e88-b8db-367b8bdc2915" providerId="ADAL" clId="{7DFD5C07-19AE-4493-9D30-9DCE7BE0739A}" dt="2022-05-24T14:54:45.940" v="12"/>
          <ac:spMkLst>
            <pc:docMk/>
            <pc:sldMk cId="4002229056" sldId="550"/>
            <ac:spMk id="7" creationId="{6A7E1843-DB2A-43D8-9DE4-5B1CF7CF563C}"/>
          </ac:spMkLst>
        </pc:spChg>
      </pc:sldChg>
      <pc:sldChg chg="addSp modSp">
        <pc:chgData name="Cox, E.P. (Evie)" userId="f6b3c370-290a-4e88-b8db-367b8bdc2915" providerId="ADAL" clId="{7DFD5C07-19AE-4493-9D30-9DCE7BE0739A}" dt="2022-05-24T14:54:45.625" v="11"/>
        <pc:sldMkLst>
          <pc:docMk/>
          <pc:sldMk cId="1656325382" sldId="551"/>
        </pc:sldMkLst>
        <pc:spChg chg="add mod">
          <ac:chgData name="Cox, E.P. (Evie)" userId="f6b3c370-290a-4e88-b8db-367b8bdc2915" providerId="ADAL" clId="{7DFD5C07-19AE-4493-9D30-9DCE7BE0739A}" dt="2022-05-24T14:54:45.625" v="11"/>
          <ac:spMkLst>
            <pc:docMk/>
            <pc:sldMk cId="1656325382" sldId="551"/>
            <ac:spMk id="7" creationId="{415E156E-DCD3-47B5-ABC1-1020FAD4F7C2}"/>
          </ac:spMkLst>
        </pc:spChg>
      </pc:sldChg>
      <pc:sldChg chg="addSp modSp">
        <pc:chgData name="Cox, E.P. (Evie)" userId="f6b3c370-290a-4e88-b8db-367b8bdc2915" providerId="ADAL" clId="{7DFD5C07-19AE-4493-9D30-9DCE7BE0739A}" dt="2022-05-24T14:54:46.339" v="13"/>
        <pc:sldMkLst>
          <pc:docMk/>
          <pc:sldMk cId="12918723" sldId="552"/>
        </pc:sldMkLst>
        <pc:spChg chg="add mod">
          <ac:chgData name="Cox, E.P. (Evie)" userId="f6b3c370-290a-4e88-b8db-367b8bdc2915" providerId="ADAL" clId="{7DFD5C07-19AE-4493-9D30-9DCE7BE0739A}" dt="2022-05-24T14:54:46.339" v="13"/>
          <ac:spMkLst>
            <pc:docMk/>
            <pc:sldMk cId="12918723" sldId="552"/>
            <ac:spMk id="10" creationId="{A7867299-FF6F-43F7-A9AC-5AABEF2BD684}"/>
          </ac:spMkLst>
        </pc:spChg>
      </pc:sldChg>
      <pc:sldChg chg="addSp modSp">
        <pc:chgData name="Cox, E.P. (Evie)" userId="f6b3c370-290a-4e88-b8db-367b8bdc2915" providerId="ADAL" clId="{7DFD5C07-19AE-4493-9D30-9DCE7BE0739A}" dt="2022-05-24T14:54:46.712" v="14"/>
        <pc:sldMkLst>
          <pc:docMk/>
          <pc:sldMk cId="4216837844" sldId="553"/>
        </pc:sldMkLst>
        <pc:spChg chg="add mod">
          <ac:chgData name="Cox, E.P. (Evie)" userId="f6b3c370-290a-4e88-b8db-367b8bdc2915" providerId="ADAL" clId="{7DFD5C07-19AE-4493-9D30-9DCE7BE0739A}" dt="2022-05-24T14:54:46.712" v="14"/>
          <ac:spMkLst>
            <pc:docMk/>
            <pc:sldMk cId="4216837844" sldId="553"/>
            <ac:spMk id="10" creationId="{189F34F0-E018-45BA-8AD3-B865149D4D87}"/>
          </ac:spMkLst>
        </pc:spChg>
      </pc:sldChg>
      <pc:sldChg chg="addSp modSp">
        <pc:chgData name="Cox, E.P. (Evie)" userId="f6b3c370-290a-4e88-b8db-367b8bdc2915" providerId="ADAL" clId="{7DFD5C07-19AE-4493-9D30-9DCE7BE0739A}" dt="2022-05-24T14:56:28.283" v="73"/>
        <pc:sldMkLst>
          <pc:docMk/>
          <pc:sldMk cId="490632833" sldId="554"/>
        </pc:sldMkLst>
        <pc:spChg chg="add mod">
          <ac:chgData name="Cox, E.P. (Evie)" userId="f6b3c370-290a-4e88-b8db-367b8bdc2915" providerId="ADAL" clId="{7DFD5C07-19AE-4493-9D30-9DCE7BE0739A}" dt="2022-05-24T14:55:34.843" v="45"/>
          <ac:spMkLst>
            <pc:docMk/>
            <pc:sldMk cId="490632833" sldId="554"/>
            <ac:spMk id="7" creationId="{3CF4FC60-F93C-41DF-BE77-45C3F0422AE1}"/>
          </ac:spMkLst>
        </pc:spChg>
        <pc:spChg chg="add mod">
          <ac:chgData name="Cox, E.P. (Evie)" userId="f6b3c370-290a-4e88-b8db-367b8bdc2915" providerId="ADAL" clId="{7DFD5C07-19AE-4493-9D30-9DCE7BE0739A}" dt="2022-05-24T14:56:28.283" v="73"/>
          <ac:spMkLst>
            <pc:docMk/>
            <pc:sldMk cId="490632833" sldId="554"/>
            <ac:spMk id="9" creationId="{BE50ADE9-FC37-4541-887D-292216DA1781}"/>
          </ac:spMkLst>
        </pc:spChg>
      </pc:sldChg>
      <pc:sldChg chg="addSp modSp">
        <pc:chgData name="Cox, E.P. (Evie)" userId="f6b3c370-290a-4e88-b8db-367b8bdc2915" providerId="ADAL" clId="{7DFD5C07-19AE-4493-9D30-9DCE7BE0739A}" dt="2022-05-24T14:54:41" v="7"/>
        <pc:sldMkLst>
          <pc:docMk/>
          <pc:sldMk cId="1535563572" sldId="556"/>
        </pc:sldMkLst>
        <pc:spChg chg="add mod">
          <ac:chgData name="Cox, E.P. (Evie)" userId="f6b3c370-290a-4e88-b8db-367b8bdc2915" providerId="ADAL" clId="{7DFD5C07-19AE-4493-9D30-9DCE7BE0739A}" dt="2022-05-24T14:54:41" v="7"/>
          <ac:spMkLst>
            <pc:docMk/>
            <pc:sldMk cId="1535563572" sldId="556"/>
            <ac:spMk id="26" creationId="{821B7C69-C9A8-4005-9461-57C701B886C5}"/>
          </ac:spMkLst>
        </pc:spChg>
      </pc:sldChg>
      <pc:sldChg chg="addSp modSp">
        <pc:chgData name="Cox, E.P. (Evie)" userId="f6b3c370-290a-4e88-b8db-367b8bdc2915" providerId="ADAL" clId="{7DFD5C07-19AE-4493-9D30-9DCE7BE0739A}" dt="2022-05-24T14:54:53.972" v="23"/>
        <pc:sldMkLst>
          <pc:docMk/>
          <pc:sldMk cId="2156461306" sldId="558"/>
        </pc:sldMkLst>
        <pc:spChg chg="add mod">
          <ac:chgData name="Cox, E.P. (Evie)" userId="f6b3c370-290a-4e88-b8db-367b8bdc2915" providerId="ADAL" clId="{7DFD5C07-19AE-4493-9D30-9DCE7BE0739A}" dt="2022-05-24T14:54:53.972" v="23"/>
          <ac:spMkLst>
            <pc:docMk/>
            <pc:sldMk cId="2156461306" sldId="558"/>
            <ac:spMk id="7" creationId="{3157E76E-A87C-4CE9-95B3-A21C092A771C}"/>
          </ac:spMkLst>
        </pc:spChg>
      </pc:sldChg>
      <pc:sldChg chg="addSp modSp">
        <pc:chgData name="Cox, E.P. (Evie)" userId="f6b3c370-290a-4e88-b8db-367b8bdc2915" providerId="ADAL" clId="{7DFD5C07-19AE-4493-9D30-9DCE7BE0739A}" dt="2022-05-24T14:54:59.042" v="27"/>
        <pc:sldMkLst>
          <pc:docMk/>
          <pc:sldMk cId="244204630" sldId="559"/>
        </pc:sldMkLst>
        <pc:spChg chg="add mod">
          <ac:chgData name="Cox, E.P. (Evie)" userId="f6b3c370-290a-4e88-b8db-367b8bdc2915" providerId="ADAL" clId="{7DFD5C07-19AE-4493-9D30-9DCE7BE0739A}" dt="2022-05-24T14:54:59.042" v="27"/>
          <ac:spMkLst>
            <pc:docMk/>
            <pc:sldMk cId="244204630" sldId="559"/>
            <ac:spMk id="8" creationId="{996A6859-C86C-4F20-9E17-C94BAF20527B}"/>
          </ac:spMkLst>
        </pc:spChg>
      </pc:sldChg>
      <pc:sldChg chg="addSp modSp mod">
        <pc:chgData name="Cox, E.P. (Evie)" userId="f6b3c370-290a-4e88-b8db-367b8bdc2915" providerId="ADAL" clId="{7DFD5C07-19AE-4493-9D30-9DCE7BE0739A}" dt="2022-05-24T14:56:19.198" v="69" actId="1076"/>
        <pc:sldMkLst>
          <pc:docMk/>
          <pc:sldMk cId="2216546784" sldId="560"/>
        </pc:sldMkLst>
        <pc:spChg chg="add mod">
          <ac:chgData name="Cox, E.P. (Evie)" userId="f6b3c370-290a-4e88-b8db-367b8bdc2915" providerId="ADAL" clId="{7DFD5C07-19AE-4493-9D30-9DCE7BE0739A}" dt="2022-05-24T14:56:19.198" v="69" actId="1076"/>
          <ac:spMkLst>
            <pc:docMk/>
            <pc:sldMk cId="2216546784" sldId="560"/>
            <ac:spMk id="7" creationId="{7AFEBB6F-11B2-4294-985B-BCD79F73334C}"/>
          </ac:spMkLst>
        </pc:spChg>
      </pc:sldChg>
      <pc:sldChg chg="addSp modSp mod">
        <pc:chgData name="Cox, E.P. (Evie)" userId="f6b3c370-290a-4e88-b8db-367b8bdc2915" providerId="ADAL" clId="{7DFD5C07-19AE-4493-9D30-9DCE7BE0739A}" dt="2022-05-24T14:56:15.208" v="68" actId="1037"/>
        <pc:sldMkLst>
          <pc:docMk/>
          <pc:sldMk cId="1850524512" sldId="561"/>
        </pc:sldMkLst>
        <pc:spChg chg="add mod">
          <ac:chgData name="Cox, E.P. (Evie)" userId="f6b3c370-290a-4e88-b8db-367b8bdc2915" providerId="ADAL" clId="{7DFD5C07-19AE-4493-9D30-9DCE7BE0739A}" dt="2022-05-24T14:56:15.208" v="68" actId="1037"/>
          <ac:spMkLst>
            <pc:docMk/>
            <pc:sldMk cId="1850524512" sldId="561"/>
            <ac:spMk id="7" creationId="{736BBC84-24D0-456E-B521-47460ED2B246}"/>
          </ac:spMkLst>
        </pc:spChg>
      </pc:sldChg>
      <pc:sldChg chg="addSp modSp mod">
        <pc:chgData name="Cox, E.P. (Evie)" userId="f6b3c370-290a-4e88-b8db-367b8bdc2915" providerId="ADAL" clId="{7DFD5C07-19AE-4493-9D30-9DCE7BE0739A}" dt="2022-05-24T14:56:12.102" v="65" actId="1037"/>
        <pc:sldMkLst>
          <pc:docMk/>
          <pc:sldMk cId="453011042" sldId="562"/>
        </pc:sldMkLst>
        <pc:spChg chg="add mod">
          <ac:chgData name="Cox, E.P. (Evie)" userId="f6b3c370-290a-4e88-b8db-367b8bdc2915" providerId="ADAL" clId="{7DFD5C07-19AE-4493-9D30-9DCE7BE0739A}" dt="2022-05-24T14:56:12.102" v="65" actId="1037"/>
          <ac:spMkLst>
            <pc:docMk/>
            <pc:sldMk cId="453011042" sldId="562"/>
            <ac:spMk id="7" creationId="{3E6CF4F6-BF67-418F-AC61-EA207ED01734}"/>
          </ac:spMkLst>
        </pc:spChg>
      </pc:sldChg>
      <pc:sldChg chg="addSp modSp">
        <pc:chgData name="Cox, E.P. (Evie)" userId="f6b3c370-290a-4e88-b8db-367b8bdc2915" providerId="ADAL" clId="{7DFD5C07-19AE-4493-9D30-9DCE7BE0739A}" dt="2022-05-24T14:54:48.564" v="16"/>
        <pc:sldMkLst>
          <pc:docMk/>
          <pc:sldMk cId="2132519767" sldId="577"/>
        </pc:sldMkLst>
        <pc:spChg chg="add mod">
          <ac:chgData name="Cox, E.P. (Evie)" userId="f6b3c370-290a-4e88-b8db-367b8bdc2915" providerId="ADAL" clId="{7DFD5C07-19AE-4493-9D30-9DCE7BE0739A}" dt="2022-05-24T14:54:48.564" v="16"/>
          <ac:spMkLst>
            <pc:docMk/>
            <pc:sldMk cId="2132519767" sldId="577"/>
            <ac:spMk id="7" creationId="{1364F132-C2BD-4EB9-942A-477130BC9103}"/>
          </ac:spMkLst>
        </pc:spChg>
      </pc:sldChg>
      <pc:sldChg chg="addSp modSp">
        <pc:chgData name="Cox, E.P. (Evie)" userId="f6b3c370-290a-4e88-b8db-367b8bdc2915" providerId="ADAL" clId="{7DFD5C07-19AE-4493-9D30-9DCE7BE0739A}" dt="2022-05-24T14:54:42.550" v="8"/>
        <pc:sldMkLst>
          <pc:docMk/>
          <pc:sldMk cId="1174736526" sldId="578"/>
        </pc:sldMkLst>
        <pc:spChg chg="add mod">
          <ac:chgData name="Cox, E.P. (Evie)" userId="f6b3c370-290a-4e88-b8db-367b8bdc2915" providerId="ADAL" clId="{7DFD5C07-19AE-4493-9D30-9DCE7BE0739A}" dt="2022-05-24T14:54:42.550" v="8"/>
          <ac:spMkLst>
            <pc:docMk/>
            <pc:sldMk cId="1174736526" sldId="578"/>
            <ac:spMk id="12" creationId="{382997E1-D034-4E7F-A20B-AC75E0DF7BF9}"/>
          </ac:spMkLst>
        </pc:spChg>
      </pc:sldChg>
      <pc:sldChg chg="addSp modSp">
        <pc:chgData name="Cox, E.P. (Evie)" userId="f6b3c370-290a-4e88-b8db-367b8bdc2915" providerId="ADAL" clId="{7DFD5C07-19AE-4493-9D30-9DCE7BE0739A}" dt="2022-05-24T14:54:51.396" v="19"/>
        <pc:sldMkLst>
          <pc:docMk/>
          <pc:sldMk cId="2785343004" sldId="579"/>
        </pc:sldMkLst>
        <pc:spChg chg="add mod">
          <ac:chgData name="Cox, E.P. (Evie)" userId="f6b3c370-290a-4e88-b8db-367b8bdc2915" providerId="ADAL" clId="{7DFD5C07-19AE-4493-9D30-9DCE7BE0739A}" dt="2022-05-24T14:54:51.396" v="19"/>
          <ac:spMkLst>
            <pc:docMk/>
            <pc:sldMk cId="2785343004" sldId="579"/>
            <ac:spMk id="13" creationId="{8BF28D25-2B03-4A05-9A24-9653412CBC80}"/>
          </ac:spMkLst>
        </pc:spChg>
      </pc:sldChg>
      <pc:sldChg chg="addSp modSp">
        <pc:chgData name="Cox, E.P. (Evie)" userId="f6b3c370-290a-4e88-b8db-367b8bdc2915" providerId="ADAL" clId="{7DFD5C07-19AE-4493-9D30-9DCE7BE0739A}" dt="2022-05-24T14:54:57.439" v="26"/>
        <pc:sldMkLst>
          <pc:docMk/>
          <pc:sldMk cId="202730213" sldId="580"/>
        </pc:sldMkLst>
        <pc:spChg chg="add mod">
          <ac:chgData name="Cox, E.P. (Evie)" userId="f6b3c370-290a-4e88-b8db-367b8bdc2915" providerId="ADAL" clId="{7DFD5C07-19AE-4493-9D30-9DCE7BE0739A}" dt="2022-05-24T14:54:57.439" v="26"/>
          <ac:spMkLst>
            <pc:docMk/>
            <pc:sldMk cId="202730213" sldId="580"/>
            <ac:spMk id="12" creationId="{D95BFA07-39AB-4BCB-8BE0-8AE054C2267D}"/>
          </ac:spMkLst>
        </pc:spChg>
      </pc:sldChg>
      <pc:sldChg chg="addSp modSp">
        <pc:chgData name="Cox, E.P. (Evie)" userId="f6b3c370-290a-4e88-b8db-367b8bdc2915" providerId="ADAL" clId="{7DFD5C07-19AE-4493-9D30-9DCE7BE0739A}" dt="2022-05-24T14:54:52.200" v="21"/>
        <pc:sldMkLst>
          <pc:docMk/>
          <pc:sldMk cId="3370640223" sldId="581"/>
        </pc:sldMkLst>
        <pc:spChg chg="add mod">
          <ac:chgData name="Cox, E.P. (Evie)" userId="f6b3c370-290a-4e88-b8db-367b8bdc2915" providerId="ADAL" clId="{7DFD5C07-19AE-4493-9D30-9DCE7BE0739A}" dt="2022-05-24T14:54:52.200" v="21"/>
          <ac:spMkLst>
            <pc:docMk/>
            <pc:sldMk cId="3370640223" sldId="581"/>
            <ac:spMk id="7" creationId="{8ACCCBA9-DC87-45FE-ABE2-870AC96B3F21}"/>
          </ac:spMkLst>
        </pc:spChg>
      </pc:sldChg>
      <pc:sldChg chg="addSp modSp">
        <pc:chgData name="Cox, E.P. (Evie)" userId="f6b3c370-290a-4e88-b8db-367b8bdc2915" providerId="ADAL" clId="{7DFD5C07-19AE-4493-9D30-9DCE7BE0739A}" dt="2022-05-24T14:54:51.756" v="20"/>
        <pc:sldMkLst>
          <pc:docMk/>
          <pc:sldMk cId="2516485301" sldId="582"/>
        </pc:sldMkLst>
        <pc:spChg chg="add mod">
          <ac:chgData name="Cox, E.P. (Evie)" userId="f6b3c370-290a-4e88-b8db-367b8bdc2915" providerId="ADAL" clId="{7DFD5C07-19AE-4493-9D30-9DCE7BE0739A}" dt="2022-05-24T14:54:51.756" v="20"/>
          <ac:spMkLst>
            <pc:docMk/>
            <pc:sldMk cId="2516485301" sldId="582"/>
            <ac:spMk id="8" creationId="{CBF3D2C5-C16F-4AAC-A6CE-AFD2BAD12405}"/>
          </ac:spMkLst>
        </pc:spChg>
      </pc:sldChg>
      <pc:sldChg chg="addSp modSp">
        <pc:chgData name="Cox, E.P. (Evie)" userId="f6b3c370-290a-4e88-b8db-367b8bdc2915" providerId="ADAL" clId="{7DFD5C07-19AE-4493-9D30-9DCE7BE0739A}" dt="2022-05-24T14:54:48.089" v="15"/>
        <pc:sldMkLst>
          <pc:docMk/>
          <pc:sldMk cId="2751762208" sldId="591"/>
        </pc:sldMkLst>
        <pc:spChg chg="add mod">
          <ac:chgData name="Cox, E.P. (Evie)" userId="f6b3c370-290a-4e88-b8db-367b8bdc2915" providerId="ADAL" clId="{7DFD5C07-19AE-4493-9D30-9DCE7BE0739A}" dt="2022-05-24T14:54:48.089" v="15"/>
          <ac:spMkLst>
            <pc:docMk/>
            <pc:sldMk cId="2751762208" sldId="591"/>
            <ac:spMk id="7" creationId="{9D28D5A7-9768-41A5-9178-F99B0D623F74}"/>
          </ac:spMkLst>
        </pc:spChg>
      </pc:sldChg>
      <pc:sldChg chg="addSp modSp">
        <pc:chgData name="Cox, E.P. (Evie)" userId="f6b3c370-290a-4e88-b8db-367b8bdc2915" providerId="ADAL" clId="{7DFD5C07-19AE-4493-9D30-9DCE7BE0739A}" dt="2022-05-24T14:55:39.296" v="48"/>
        <pc:sldMkLst>
          <pc:docMk/>
          <pc:sldMk cId="1468640236" sldId="616"/>
        </pc:sldMkLst>
        <pc:spChg chg="add mod">
          <ac:chgData name="Cox, E.P. (Evie)" userId="f6b3c370-290a-4e88-b8db-367b8bdc2915" providerId="ADAL" clId="{7DFD5C07-19AE-4493-9D30-9DCE7BE0739A}" dt="2022-05-24T14:55:39.296" v="48"/>
          <ac:spMkLst>
            <pc:docMk/>
            <pc:sldMk cId="1468640236" sldId="616"/>
            <ac:spMk id="7" creationId="{0ADD8CCD-25A0-4FD0-A3A5-A8CAC6E3F4E4}"/>
          </ac:spMkLst>
        </pc:spChg>
      </pc:sldChg>
      <pc:sldChg chg="addSp modSp">
        <pc:chgData name="Cox, E.P. (Evie)" userId="f6b3c370-290a-4e88-b8db-367b8bdc2915" providerId="ADAL" clId="{7DFD5C07-19AE-4493-9D30-9DCE7BE0739A}" dt="2022-05-24T14:55:40.927" v="50"/>
        <pc:sldMkLst>
          <pc:docMk/>
          <pc:sldMk cId="514324883" sldId="617"/>
        </pc:sldMkLst>
        <pc:spChg chg="add mod">
          <ac:chgData name="Cox, E.P. (Evie)" userId="f6b3c370-290a-4e88-b8db-367b8bdc2915" providerId="ADAL" clId="{7DFD5C07-19AE-4493-9D30-9DCE7BE0739A}" dt="2022-05-24T14:55:40.927" v="50"/>
          <ac:spMkLst>
            <pc:docMk/>
            <pc:sldMk cId="514324883" sldId="617"/>
            <ac:spMk id="7" creationId="{BA972285-74A5-460B-9A2D-C8FF00F66439}"/>
          </ac:spMkLst>
        </pc:spChg>
      </pc:sldChg>
      <pc:sldChg chg="addSp modSp">
        <pc:chgData name="Cox, E.P. (Evie)" userId="f6b3c370-290a-4e88-b8db-367b8bdc2915" providerId="ADAL" clId="{7DFD5C07-19AE-4493-9D30-9DCE7BE0739A}" dt="2022-05-24T14:56:21.293" v="70"/>
        <pc:sldMkLst>
          <pc:docMk/>
          <pc:sldMk cId="1386637127" sldId="618"/>
        </pc:sldMkLst>
        <pc:spChg chg="add mod">
          <ac:chgData name="Cox, E.P. (Evie)" userId="f6b3c370-290a-4e88-b8db-367b8bdc2915" providerId="ADAL" clId="{7DFD5C07-19AE-4493-9D30-9DCE7BE0739A}" dt="2022-05-24T14:55:41.342" v="51"/>
          <ac:spMkLst>
            <pc:docMk/>
            <pc:sldMk cId="1386637127" sldId="618"/>
            <ac:spMk id="7" creationId="{CB6A5977-7869-494F-B4EC-CC423D03645A}"/>
          </ac:spMkLst>
        </pc:spChg>
        <pc:spChg chg="add mod">
          <ac:chgData name="Cox, E.P. (Evie)" userId="f6b3c370-290a-4e88-b8db-367b8bdc2915" providerId="ADAL" clId="{7DFD5C07-19AE-4493-9D30-9DCE7BE0739A}" dt="2022-05-24T14:56:21.293" v="70"/>
          <ac:spMkLst>
            <pc:docMk/>
            <pc:sldMk cId="1386637127" sldId="618"/>
            <ac:spMk id="8" creationId="{A7D68D12-80E3-4F47-9CCE-7092FBE5E765}"/>
          </ac:spMkLst>
        </pc:spChg>
      </pc:sldChg>
      <pc:sldChg chg="addSp modSp mod">
        <pc:chgData name="Cox, E.P. (Evie)" userId="f6b3c370-290a-4e88-b8db-367b8bdc2915" providerId="ADAL" clId="{7DFD5C07-19AE-4493-9D30-9DCE7BE0739A}" dt="2022-05-24T14:56:08.880" v="62" actId="1037"/>
        <pc:sldMkLst>
          <pc:docMk/>
          <pc:sldMk cId="2101989485" sldId="619"/>
        </pc:sldMkLst>
        <pc:spChg chg="add mod">
          <ac:chgData name="Cox, E.P. (Evie)" userId="f6b3c370-290a-4e88-b8db-367b8bdc2915" providerId="ADAL" clId="{7DFD5C07-19AE-4493-9D30-9DCE7BE0739A}" dt="2022-05-24T14:56:08.880" v="62" actId="1037"/>
          <ac:spMkLst>
            <pc:docMk/>
            <pc:sldMk cId="2101989485" sldId="619"/>
            <ac:spMk id="7" creationId="{D8EA2F7B-861F-4CB0-BC86-B005C99D0AD0}"/>
          </ac:spMkLst>
        </pc:spChg>
      </pc:sldChg>
      <pc:sldChg chg="addSp modSp mod">
        <pc:chgData name="Cox, E.P. (Evie)" userId="f6b3c370-290a-4e88-b8db-367b8bdc2915" providerId="ADAL" clId="{7DFD5C07-19AE-4493-9D30-9DCE7BE0739A}" dt="2022-05-24T14:54:36" v="4" actId="167"/>
        <pc:sldMkLst>
          <pc:docMk/>
          <pc:sldMk cId="2949255758" sldId="626"/>
        </pc:sldMkLst>
        <pc:spChg chg="add mod ord">
          <ac:chgData name="Cox, E.P. (Evie)" userId="f6b3c370-290a-4e88-b8db-367b8bdc2915" providerId="ADAL" clId="{7DFD5C07-19AE-4493-9D30-9DCE7BE0739A}" dt="2022-05-24T14:54:36" v="4" actId="167"/>
          <ac:spMkLst>
            <pc:docMk/>
            <pc:sldMk cId="2949255758" sldId="626"/>
            <ac:spMk id="14" creationId="{7753C02B-7A79-4E24-BFD6-3D3C319AC88B}"/>
          </ac:spMkLst>
        </pc:spChg>
      </pc:sldChg>
      <pc:sldChg chg="addSp modSp">
        <pc:chgData name="Cox, E.P. (Evie)" userId="f6b3c370-290a-4e88-b8db-367b8bdc2915" providerId="ADAL" clId="{7DFD5C07-19AE-4493-9D30-9DCE7BE0739A}" dt="2022-05-24T14:54:28.264" v="2"/>
        <pc:sldMkLst>
          <pc:docMk/>
          <pc:sldMk cId="2153759620" sldId="627"/>
        </pc:sldMkLst>
        <pc:spChg chg="add mod">
          <ac:chgData name="Cox, E.P. (Evie)" userId="f6b3c370-290a-4e88-b8db-367b8bdc2915" providerId="ADAL" clId="{7DFD5C07-19AE-4493-9D30-9DCE7BE0739A}" dt="2022-05-24T14:54:28.264" v="2"/>
          <ac:spMkLst>
            <pc:docMk/>
            <pc:sldMk cId="2153759620" sldId="627"/>
            <ac:spMk id="12" creationId="{1ED4CFC5-CF57-48D7-92C1-D7D665A5744D}"/>
          </ac:spMkLst>
        </pc:spChg>
      </pc:sldChg>
      <pc:sldChg chg="addSp modSp">
        <pc:chgData name="Cox, E.P. (Evie)" userId="f6b3c370-290a-4e88-b8db-367b8bdc2915" providerId="ADAL" clId="{7DFD5C07-19AE-4493-9D30-9DCE7BE0739A}" dt="2022-05-24T14:55:40.542" v="49"/>
        <pc:sldMkLst>
          <pc:docMk/>
          <pc:sldMk cId="571986055" sldId="628"/>
        </pc:sldMkLst>
        <pc:spChg chg="add mod">
          <ac:chgData name="Cox, E.P. (Evie)" userId="f6b3c370-290a-4e88-b8db-367b8bdc2915" providerId="ADAL" clId="{7DFD5C07-19AE-4493-9D30-9DCE7BE0739A}" dt="2022-05-24T14:55:40.542" v="49"/>
          <ac:spMkLst>
            <pc:docMk/>
            <pc:sldMk cId="571986055" sldId="628"/>
            <ac:spMk id="8" creationId="{52EFD0FB-0745-48F5-89A7-7D7B320CDBBF}"/>
          </ac:spMkLst>
        </pc:spChg>
      </pc:sldChg>
      <pc:sldChg chg="addSp modSp mod">
        <pc:chgData name="Cox, E.P. (Evie)" userId="f6b3c370-290a-4e88-b8db-367b8bdc2915" providerId="ADAL" clId="{7DFD5C07-19AE-4493-9D30-9DCE7BE0739A}" dt="2022-05-24T14:56:04.855" v="59" actId="1076"/>
        <pc:sldMkLst>
          <pc:docMk/>
          <pc:sldMk cId="192969633" sldId="629"/>
        </pc:sldMkLst>
        <pc:spChg chg="add mod">
          <ac:chgData name="Cox, E.P. (Evie)" userId="f6b3c370-290a-4e88-b8db-367b8bdc2915" providerId="ADAL" clId="{7DFD5C07-19AE-4493-9D30-9DCE7BE0739A}" dt="2022-05-24T14:56:04.855" v="59" actId="1076"/>
          <ac:spMkLst>
            <pc:docMk/>
            <pc:sldMk cId="192969633" sldId="629"/>
            <ac:spMk id="14" creationId="{79BB45AF-04F8-4E3C-8CF4-D80844E70FBD}"/>
          </ac:spMkLst>
        </pc:spChg>
      </pc:sldChg>
      <pc:sldChg chg="addSp modSp mod">
        <pc:chgData name="Cox, E.P. (Evie)" userId="f6b3c370-290a-4e88-b8db-367b8bdc2915" providerId="ADAL" clId="{7DFD5C07-19AE-4493-9D30-9DCE7BE0739A}" dt="2022-05-24T14:55:14.861" v="36" actId="1076"/>
        <pc:sldMkLst>
          <pc:docMk/>
          <pc:sldMk cId="3428787671" sldId="630"/>
        </pc:sldMkLst>
        <pc:spChg chg="add mod">
          <ac:chgData name="Cox, E.P. (Evie)" userId="f6b3c370-290a-4e88-b8db-367b8bdc2915" providerId="ADAL" clId="{7DFD5C07-19AE-4493-9D30-9DCE7BE0739A}" dt="2022-05-24T14:55:04.285" v="32"/>
          <ac:spMkLst>
            <pc:docMk/>
            <pc:sldMk cId="3428787671" sldId="630"/>
            <ac:spMk id="13" creationId="{035CFC38-94AB-4F5A-9C0E-A5B50980B4F9}"/>
          </ac:spMkLst>
        </pc:spChg>
        <pc:spChg chg="add mod">
          <ac:chgData name="Cox, E.P. (Evie)" userId="f6b3c370-290a-4e88-b8db-367b8bdc2915" providerId="ADAL" clId="{7DFD5C07-19AE-4493-9D30-9DCE7BE0739A}" dt="2022-05-24T14:55:14.861" v="36" actId="1076"/>
          <ac:spMkLst>
            <pc:docMk/>
            <pc:sldMk cId="3428787671" sldId="630"/>
            <ac:spMk id="14" creationId="{D7BB3E8F-07E6-481D-AEA1-E0FDC710F184}"/>
          </ac:spMkLst>
        </pc:spChg>
      </pc:sldChg>
      <pc:sldChg chg="addSp delSp modSp mod">
        <pc:chgData name="Cox, E.P. (Evie)" userId="f6b3c370-290a-4e88-b8db-367b8bdc2915" providerId="ADAL" clId="{7DFD5C07-19AE-4493-9D30-9DCE7BE0739A}" dt="2022-05-24T14:55:23.584" v="40"/>
        <pc:sldMkLst>
          <pc:docMk/>
          <pc:sldMk cId="3075252500" sldId="631"/>
        </pc:sldMkLst>
        <pc:spChg chg="add mod">
          <ac:chgData name="Cox, E.P. (Evie)" userId="f6b3c370-290a-4e88-b8db-367b8bdc2915" providerId="ADAL" clId="{7DFD5C07-19AE-4493-9D30-9DCE7BE0739A}" dt="2022-05-24T14:55:06.406" v="34"/>
          <ac:spMkLst>
            <pc:docMk/>
            <pc:sldMk cId="3075252500" sldId="631"/>
            <ac:spMk id="7" creationId="{DD7BBE37-091C-47CD-A6F9-65474D346162}"/>
          </ac:spMkLst>
        </pc:spChg>
        <pc:spChg chg="add del mod">
          <ac:chgData name="Cox, E.P. (Evie)" userId="f6b3c370-290a-4e88-b8db-367b8bdc2915" providerId="ADAL" clId="{7DFD5C07-19AE-4493-9D30-9DCE7BE0739A}" dt="2022-05-24T14:55:23.214" v="39" actId="478"/>
          <ac:spMkLst>
            <pc:docMk/>
            <pc:sldMk cId="3075252500" sldId="631"/>
            <ac:spMk id="8" creationId="{647FA4F6-F41F-466F-A697-06BD9B23F7E7}"/>
          </ac:spMkLst>
        </pc:spChg>
        <pc:spChg chg="add del mod">
          <ac:chgData name="Cox, E.P. (Evie)" userId="f6b3c370-290a-4e88-b8db-367b8bdc2915" providerId="ADAL" clId="{7DFD5C07-19AE-4493-9D30-9DCE7BE0739A}" dt="2022-05-24T14:55:21.683" v="38"/>
          <ac:spMkLst>
            <pc:docMk/>
            <pc:sldMk cId="3075252500" sldId="631"/>
            <ac:spMk id="9" creationId="{E27DC6B0-8C14-4DCB-AEAC-086708DFD576}"/>
          </ac:spMkLst>
        </pc:spChg>
        <pc:spChg chg="add mod">
          <ac:chgData name="Cox, E.P. (Evie)" userId="f6b3c370-290a-4e88-b8db-367b8bdc2915" providerId="ADAL" clId="{7DFD5C07-19AE-4493-9D30-9DCE7BE0739A}" dt="2022-05-24T14:55:23.584" v="40"/>
          <ac:spMkLst>
            <pc:docMk/>
            <pc:sldMk cId="3075252500" sldId="631"/>
            <ac:spMk id="10" creationId="{82E7CE9D-393F-443A-B569-84ADFA2CFA14}"/>
          </ac:spMkLst>
        </pc:spChg>
      </pc:sldChg>
      <pc:sldChg chg="addSp modSp">
        <pc:chgData name="Cox, E.P. (Evie)" userId="f6b3c370-290a-4e88-b8db-367b8bdc2915" providerId="ADAL" clId="{7DFD5C07-19AE-4493-9D30-9DCE7BE0739A}" dt="2022-05-24T14:56:38.393" v="78"/>
        <pc:sldMkLst>
          <pc:docMk/>
          <pc:sldMk cId="4002833718" sldId="632"/>
        </pc:sldMkLst>
        <pc:spChg chg="add mod">
          <ac:chgData name="Cox, E.P. (Evie)" userId="f6b3c370-290a-4e88-b8db-367b8bdc2915" providerId="ADAL" clId="{7DFD5C07-19AE-4493-9D30-9DCE7BE0739A}" dt="2022-05-24T14:55:31.070" v="41"/>
          <ac:spMkLst>
            <pc:docMk/>
            <pc:sldMk cId="4002833718" sldId="632"/>
            <ac:spMk id="12" creationId="{E7711FDC-AE12-4F6D-8980-20DE6D760351}"/>
          </ac:spMkLst>
        </pc:spChg>
        <pc:spChg chg="add mod">
          <ac:chgData name="Cox, E.P. (Evie)" userId="f6b3c370-290a-4e88-b8db-367b8bdc2915" providerId="ADAL" clId="{7DFD5C07-19AE-4493-9D30-9DCE7BE0739A}" dt="2022-05-24T14:56:38.393" v="78"/>
          <ac:spMkLst>
            <pc:docMk/>
            <pc:sldMk cId="4002833718" sldId="632"/>
            <ac:spMk id="16" creationId="{FD89010F-2C70-496F-88A5-C6CE64337948}"/>
          </ac:spMkLst>
        </pc:spChg>
      </pc:sldChg>
      <pc:sldChg chg="addSp modSp mod">
        <pc:chgData name="Cox, E.P. (Evie)" userId="f6b3c370-290a-4e88-b8db-367b8bdc2915" providerId="ADAL" clId="{7DFD5C07-19AE-4493-9D30-9DCE7BE0739A}" dt="2022-05-24T14:56:33.429" v="76" actId="167"/>
        <pc:sldMkLst>
          <pc:docMk/>
          <pc:sldMk cId="2449409548" sldId="633"/>
        </pc:sldMkLst>
        <pc:spChg chg="add mod">
          <ac:chgData name="Cox, E.P. (Evie)" userId="f6b3c370-290a-4e88-b8db-367b8bdc2915" providerId="ADAL" clId="{7DFD5C07-19AE-4493-9D30-9DCE7BE0739A}" dt="2022-05-24T14:55:32.796" v="43"/>
          <ac:spMkLst>
            <pc:docMk/>
            <pc:sldMk cId="2449409548" sldId="633"/>
            <ac:spMk id="15" creationId="{37E60474-B856-45A9-B6A5-7D3F2FAE194A}"/>
          </ac:spMkLst>
        </pc:spChg>
        <pc:spChg chg="add mod ord">
          <ac:chgData name="Cox, E.P. (Evie)" userId="f6b3c370-290a-4e88-b8db-367b8bdc2915" providerId="ADAL" clId="{7DFD5C07-19AE-4493-9D30-9DCE7BE0739A}" dt="2022-05-24T14:56:33.429" v="76" actId="167"/>
          <ac:spMkLst>
            <pc:docMk/>
            <pc:sldMk cId="2449409548" sldId="633"/>
            <ac:spMk id="16" creationId="{A62BED24-237E-4EA1-8B42-9402F429EF9A}"/>
          </ac:spMkLst>
        </pc:spChg>
      </pc:sldChg>
      <pc:sldChg chg="addSp modSp">
        <pc:chgData name="Cox, E.P. (Evie)" userId="f6b3c370-290a-4e88-b8db-367b8bdc2915" providerId="ADAL" clId="{7DFD5C07-19AE-4493-9D30-9DCE7BE0739A}" dt="2022-05-24T14:56:29.021" v="74"/>
        <pc:sldMkLst>
          <pc:docMk/>
          <pc:sldMk cId="2639707248" sldId="634"/>
        </pc:sldMkLst>
        <pc:spChg chg="add mod">
          <ac:chgData name="Cox, E.P. (Evie)" userId="f6b3c370-290a-4e88-b8db-367b8bdc2915" providerId="ADAL" clId="{7DFD5C07-19AE-4493-9D30-9DCE7BE0739A}" dt="2022-05-24T14:55:34.324" v="44"/>
          <ac:spMkLst>
            <pc:docMk/>
            <pc:sldMk cId="2639707248" sldId="634"/>
            <ac:spMk id="8" creationId="{32AC09D1-9531-4644-9587-77D77286699A}"/>
          </ac:spMkLst>
        </pc:spChg>
        <pc:spChg chg="add mod">
          <ac:chgData name="Cox, E.P. (Evie)" userId="f6b3c370-290a-4e88-b8db-367b8bdc2915" providerId="ADAL" clId="{7DFD5C07-19AE-4493-9D30-9DCE7BE0739A}" dt="2022-05-24T14:56:29.021" v="74"/>
          <ac:spMkLst>
            <pc:docMk/>
            <pc:sldMk cId="2639707248" sldId="634"/>
            <ac:spMk id="9" creationId="{CE0380EF-8B96-468A-AB88-90D0B77A1A73}"/>
          </ac:spMkLst>
        </pc:spChg>
      </pc:sldChg>
      <pc:sldChg chg="addSp modSp">
        <pc:chgData name="Cox, E.P. (Evie)" userId="f6b3c370-290a-4e88-b8db-367b8bdc2915" providerId="ADAL" clId="{7DFD5C07-19AE-4493-9D30-9DCE7BE0739A}" dt="2022-05-24T14:54:49.362" v="18"/>
        <pc:sldMkLst>
          <pc:docMk/>
          <pc:sldMk cId="1504571670" sldId="635"/>
        </pc:sldMkLst>
        <pc:spChg chg="add mod">
          <ac:chgData name="Cox, E.P. (Evie)" userId="f6b3c370-290a-4e88-b8db-367b8bdc2915" providerId="ADAL" clId="{7DFD5C07-19AE-4493-9D30-9DCE7BE0739A}" dt="2022-05-24T14:54:49.362" v="18"/>
          <ac:spMkLst>
            <pc:docMk/>
            <pc:sldMk cId="1504571670" sldId="635"/>
            <ac:spMk id="6" creationId="{0323D84E-052F-4A9E-95AB-6A8EB2C998AF}"/>
          </ac:spMkLst>
        </pc:spChg>
      </pc:sldChg>
      <pc:sldChg chg="addSp modSp">
        <pc:chgData name="Cox, E.P. (Evie)" userId="f6b3c370-290a-4e88-b8db-367b8bdc2915" providerId="ADAL" clId="{7DFD5C07-19AE-4493-9D30-9DCE7BE0739A}" dt="2022-05-24T14:54:48.920" v="17"/>
        <pc:sldMkLst>
          <pc:docMk/>
          <pc:sldMk cId="3245326593" sldId="636"/>
        </pc:sldMkLst>
        <pc:spChg chg="add mod">
          <ac:chgData name="Cox, E.P. (Evie)" userId="f6b3c370-290a-4e88-b8db-367b8bdc2915" providerId="ADAL" clId="{7DFD5C07-19AE-4493-9D30-9DCE7BE0739A}" dt="2022-05-24T14:54:48.920" v="17"/>
          <ac:spMkLst>
            <pc:docMk/>
            <pc:sldMk cId="3245326593" sldId="636"/>
            <ac:spMk id="10" creationId="{93F50E69-830E-49AF-9657-DDE165C97B4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Tabelle1!$B$1</c:f>
              <c:strCache>
                <c:ptCount val="1"/>
                <c:pt idx="0">
                  <c:v>Datenreihe 1</c:v>
                </c:pt>
              </c:strCache>
            </c:strRef>
          </c:tx>
          <c:spPr>
            <a:solidFill>
              <a:schemeClr val="accent1"/>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43-4D83-99D2-1232CC8DAD31}"/>
            </c:ext>
          </c:extLst>
        </c:ser>
        <c:ser>
          <c:idx val="1"/>
          <c:order val="1"/>
          <c:tx>
            <c:strRef>
              <c:f>Tabelle1!$C$1</c:f>
              <c:strCache>
                <c:ptCount val="1"/>
                <c:pt idx="0">
                  <c:v>Datenreihe 2</c:v>
                </c:pt>
              </c:strCache>
            </c:strRef>
          </c:tx>
          <c:spPr>
            <a:solidFill>
              <a:schemeClr val="accent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43-4D83-99D2-1232CC8DAD31}"/>
            </c:ext>
          </c:extLst>
        </c:ser>
        <c:dLbls>
          <c:showLegendKey val="0"/>
          <c:showVal val="0"/>
          <c:showCatName val="0"/>
          <c:showSerName val="0"/>
          <c:showPercent val="0"/>
          <c:showBubbleSize val="0"/>
        </c:dLbls>
        <c:gapWidth val="219"/>
        <c:overlap val="-27"/>
        <c:axId val="359613648"/>
        <c:axId val="359612864"/>
      </c:barChart>
      <c:lineChart>
        <c:grouping val="standard"/>
        <c:varyColors val="0"/>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43-4D83-99D2-1232CC8DAD31}"/>
            </c:ext>
          </c:extLst>
        </c:ser>
        <c:dLbls>
          <c:showLegendKey val="0"/>
          <c:showVal val="0"/>
          <c:showCatName val="0"/>
          <c:showSerName val="0"/>
          <c:showPercent val="0"/>
          <c:showBubbleSize val="0"/>
        </c:dLbls>
        <c:marker val="1"/>
        <c:smooth val="0"/>
        <c:axId val="359613648"/>
        <c:axId val="359612864"/>
      </c:lineChart>
      <c:catAx>
        <c:axId val="35961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2864"/>
        <c:crosses val="autoZero"/>
        <c:auto val="1"/>
        <c:lblAlgn val="ctr"/>
        <c:lblOffset val="100"/>
        <c:noMultiLvlLbl val="0"/>
      </c:catAx>
      <c:valAx>
        <c:axId val="35961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ser>
          <c:idx val="0"/>
          <c:order val="0"/>
          <c:tx>
            <c:strRef>
              <c:f>Tabelle1!$B$1</c:f>
              <c:strCache>
                <c:ptCount val="1"/>
                <c:pt idx="0">
                  <c:v>Verkauf</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57-4C21-A1ED-19ABB9E1D9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D57-4C21-A1ED-19ABB9E1D96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D57-4C21-A1ED-19ABB9E1D96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D57-4C21-A1ED-19ABB9E1D961}"/>
              </c:ext>
            </c:extLst>
          </c:dPt>
          <c:cat>
            <c:strRef>
              <c:f>Tabelle1!$A$2:$A$5</c:f>
              <c:strCache>
                <c:ptCount val="4"/>
                <c:pt idx="0">
                  <c:v>1. Quartal</c:v>
                </c:pt>
                <c:pt idx="1">
                  <c:v>2. Quartal</c:v>
                </c:pt>
                <c:pt idx="2">
                  <c:v>3. Quartal</c:v>
                </c:pt>
                <c:pt idx="3">
                  <c:v>4. Quartal</c:v>
                </c:pt>
              </c:strCache>
            </c:strRef>
          </c:cat>
          <c:val>
            <c:numRef>
              <c:f>Tabelle1!$B$2:$B$5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D57-4C21-A1ED-19ABB9E1D96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84B-4852-B6B0-2FA1E463C260}"/>
            </c:ext>
          </c:extLst>
        </c:ser>
        <c:ser>
          <c:idx val="1"/>
          <c:order val="1"/>
          <c:tx>
            <c:strRef>
              <c:f>Tabelle1!$C$1</c:f>
              <c:strCache>
                <c:ptCount val="1"/>
                <c:pt idx="0">
                  <c:v>Datenreihe 2</c:v>
                </c:pt>
              </c:strCache>
            </c:strRef>
          </c:tx>
          <c:spPr>
            <a:ln w="28575" cap="rnd">
              <a:solidFill>
                <a:schemeClr val="accent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84B-4852-B6B0-2FA1E463C260}"/>
            </c:ext>
          </c:extLst>
        </c:ser>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84B-4852-B6B0-2FA1E463C260}"/>
            </c:ext>
          </c:extLst>
        </c:ser>
        <c:dLbls>
          <c:showLegendKey val="0"/>
          <c:showVal val="0"/>
          <c:showCatName val="0"/>
          <c:showSerName val="0"/>
          <c:showPercent val="0"/>
          <c:showBubbleSize val="0"/>
        </c:dLbls>
        <c:smooth val="0"/>
        <c:axId val="418495224"/>
        <c:axId val="418492872"/>
      </c:lineChart>
      <c:catAx>
        <c:axId val="418495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2872"/>
        <c:crosses val="autoZero"/>
        <c:auto val="1"/>
        <c:lblAlgn val="ctr"/>
        <c:lblOffset val="100"/>
        <c:noMultiLvlLbl val="0"/>
      </c:catAx>
      <c:valAx>
        <c:axId val="418492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D9C0CA-D11D-4FD8-ACD5-237739479252}"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GB"/>
        </a:p>
      </dgm:t>
    </dgm:pt>
    <dgm:pt modelId="{B892B4DA-E541-4C87-B06E-C30C3D55FF89}">
      <dgm:prSet phldrT="[Text]"/>
      <dgm:spPr/>
      <dgm:t>
        <a:bodyPr/>
        <a:lstStyle/>
        <a:p>
          <a:r>
            <a:rPr lang="en-GB" dirty="0">
              <a:solidFill>
                <a:schemeClr val="tx1">
                  <a:lumMod val="65000"/>
                  <a:lumOff val="35000"/>
                </a:schemeClr>
              </a:solidFill>
            </a:rPr>
            <a:t>Identifying needs and resources</a:t>
          </a:r>
        </a:p>
      </dgm:t>
    </dgm:pt>
    <dgm:pt modelId="{B26325EE-2558-4E73-A5E4-DAD49227E404}" type="parTrans" cxnId="{3B8A2FFE-5767-406F-801B-7258D9291E79}">
      <dgm:prSet/>
      <dgm:spPr/>
      <dgm:t>
        <a:bodyPr/>
        <a:lstStyle/>
        <a:p>
          <a:endParaRPr lang="en-GB"/>
        </a:p>
      </dgm:t>
    </dgm:pt>
    <dgm:pt modelId="{5D0975F5-83FF-4A47-BE51-4AC18BD10FC9}" type="sibTrans" cxnId="{3B8A2FFE-5767-406F-801B-7258D9291E79}">
      <dgm:prSet/>
      <dgm:spPr/>
      <dgm:t>
        <a:bodyPr/>
        <a:lstStyle/>
        <a:p>
          <a:endParaRPr lang="en-GB"/>
        </a:p>
      </dgm:t>
    </dgm:pt>
    <dgm:pt modelId="{32B258B8-2E61-41E6-AF86-A52437E20BCF}">
      <dgm:prSet phldrT="[Text]"/>
      <dgm:spPr/>
      <dgm:t>
        <a:bodyPr/>
        <a:lstStyle/>
        <a:p>
          <a:r>
            <a:rPr lang="en-GB" dirty="0">
              <a:solidFill>
                <a:schemeClr val="tx1">
                  <a:lumMod val="65000"/>
                  <a:lumOff val="35000"/>
                </a:schemeClr>
              </a:solidFill>
            </a:rPr>
            <a:t>Scanning your network</a:t>
          </a:r>
        </a:p>
      </dgm:t>
    </dgm:pt>
    <dgm:pt modelId="{292E696E-D409-4127-8D5A-C769CF48CE0B}" type="parTrans" cxnId="{93862AFB-2C54-4CCD-A057-436B5BEBBB86}">
      <dgm:prSet/>
      <dgm:spPr/>
      <dgm:t>
        <a:bodyPr/>
        <a:lstStyle/>
        <a:p>
          <a:endParaRPr lang="en-GB"/>
        </a:p>
      </dgm:t>
    </dgm:pt>
    <dgm:pt modelId="{585CA4EC-31F3-4AE6-B408-DA7590F96DA1}" type="sibTrans" cxnId="{93862AFB-2C54-4CCD-A057-436B5BEBBB86}">
      <dgm:prSet/>
      <dgm:spPr/>
      <dgm:t>
        <a:bodyPr/>
        <a:lstStyle/>
        <a:p>
          <a:endParaRPr lang="en-GB"/>
        </a:p>
      </dgm:t>
    </dgm:pt>
    <dgm:pt modelId="{ED16A45C-2E8B-4B3C-909F-8F22D291FDDC}">
      <dgm:prSet phldrT="[Text]"/>
      <dgm:spPr/>
      <dgm:t>
        <a:bodyPr/>
        <a:lstStyle/>
        <a:p>
          <a:r>
            <a:rPr lang="en-GB" dirty="0">
              <a:solidFill>
                <a:schemeClr val="tx1">
                  <a:lumMod val="65000"/>
                  <a:lumOff val="35000"/>
                </a:schemeClr>
              </a:solidFill>
            </a:rPr>
            <a:t>Reaching out to supporting stakeholders</a:t>
          </a:r>
        </a:p>
      </dgm:t>
    </dgm:pt>
    <dgm:pt modelId="{DE41376F-8F95-40DB-93D1-DA7B45A24124}" type="parTrans" cxnId="{9BE8BB55-5926-44B3-B0D4-F4CABE32F814}">
      <dgm:prSet/>
      <dgm:spPr/>
      <dgm:t>
        <a:bodyPr/>
        <a:lstStyle/>
        <a:p>
          <a:endParaRPr lang="en-GB"/>
        </a:p>
      </dgm:t>
    </dgm:pt>
    <dgm:pt modelId="{60D774A2-5FC0-4031-909F-DEB14A32E360}" type="sibTrans" cxnId="{9BE8BB55-5926-44B3-B0D4-F4CABE32F814}">
      <dgm:prSet/>
      <dgm:spPr/>
      <dgm:t>
        <a:bodyPr/>
        <a:lstStyle/>
        <a:p>
          <a:endParaRPr lang="en-GB"/>
        </a:p>
      </dgm:t>
    </dgm:pt>
    <dgm:pt modelId="{5E67C77C-8DFB-4A2E-A703-44FDBA9ED7E0}">
      <dgm:prSet/>
      <dgm:spPr/>
      <dgm:t>
        <a:bodyPr/>
        <a:lstStyle/>
        <a:p>
          <a:r>
            <a:rPr lang="en-GB" dirty="0">
              <a:solidFill>
                <a:schemeClr val="tx1">
                  <a:lumMod val="65000"/>
                  <a:lumOff val="35000"/>
                </a:schemeClr>
              </a:solidFill>
            </a:rPr>
            <a:t>Formalizing the collaboration</a:t>
          </a:r>
        </a:p>
      </dgm:t>
    </dgm:pt>
    <dgm:pt modelId="{A4158313-1279-4E44-9F5A-B6B0C5076742}" type="parTrans" cxnId="{746FBD9D-4227-49DE-85FD-1697BA686296}">
      <dgm:prSet/>
      <dgm:spPr/>
      <dgm:t>
        <a:bodyPr/>
        <a:lstStyle/>
        <a:p>
          <a:endParaRPr lang="en-GB"/>
        </a:p>
      </dgm:t>
    </dgm:pt>
    <dgm:pt modelId="{065F88DA-1414-4449-BFDF-1E3C53EEC01E}" type="sibTrans" cxnId="{746FBD9D-4227-49DE-85FD-1697BA686296}">
      <dgm:prSet/>
      <dgm:spPr/>
      <dgm:t>
        <a:bodyPr/>
        <a:lstStyle/>
        <a:p>
          <a:endParaRPr lang="en-GB"/>
        </a:p>
      </dgm:t>
    </dgm:pt>
    <dgm:pt modelId="{27FCD268-EFC5-48C1-A094-5E8378056FCA}" type="pres">
      <dgm:prSet presAssocID="{77D9C0CA-D11D-4FD8-ACD5-237739479252}" presName="outerComposite" presStyleCnt="0">
        <dgm:presLayoutVars>
          <dgm:chMax val="5"/>
          <dgm:dir/>
          <dgm:resizeHandles val="exact"/>
        </dgm:presLayoutVars>
      </dgm:prSet>
      <dgm:spPr/>
    </dgm:pt>
    <dgm:pt modelId="{A4F605E2-7995-4B97-AD3A-B401C0CDBBEF}" type="pres">
      <dgm:prSet presAssocID="{77D9C0CA-D11D-4FD8-ACD5-237739479252}" presName="dummyMaxCanvas" presStyleCnt="0">
        <dgm:presLayoutVars/>
      </dgm:prSet>
      <dgm:spPr/>
    </dgm:pt>
    <dgm:pt modelId="{B6D0CA31-4B04-4023-9FB2-D5725380B892}" type="pres">
      <dgm:prSet presAssocID="{77D9C0CA-D11D-4FD8-ACD5-237739479252}" presName="FourNodes_1" presStyleLbl="node1" presStyleIdx="0" presStyleCnt="4">
        <dgm:presLayoutVars>
          <dgm:bulletEnabled val="1"/>
        </dgm:presLayoutVars>
      </dgm:prSet>
      <dgm:spPr/>
    </dgm:pt>
    <dgm:pt modelId="{D2E8D248-7ED3-48CE-B6B3-F5F28D545BD9}" type="pres">
      <dgm:prSet presAssocID="{77D9C0CA-D11D-4FD8-ACD5-237739479252}" presName="FourNodes_2" presStyleLbl="node1" presStyleIdx="1" presStyleCnt="4">
        <dgm:presLayoutVars>
          <dgm:bulletEnabled val="1"/>
        </dgm:presLayoutVars>
      </dgm:prSet>
      <dgm:spPr/>
    </dgm:pt>
    <dgm:pt modelId="{30ADC2E0-168B-4585-B4ED-1E461C2EDF80}" type="pres">
      <dgm:prSet presAssocID="{77D9C0CA-D11D-4FD8-ACD5-237739479252}" presName="FourNodes_3" presStyleLbl="node1" presStyleIdx="2" presStyleCnt="4">
        <dgm:presLayoutVars>
          <dgm:bulletEnabled val="1"/>
        </dgm:presLayoutVars>
      </dgm:prSet>
      <dgm:spPr/>
    </dgm:pt>
    <dgm:pt modelId="{07577855-E751-47A7-89D0-F8B2F7BA28AD}" type="pres">
      <dgm:prSet presAssocID="{77D9C0CA-D11D-4FD8-ACD5-237739479252}" presName="FourNodes_4" presStyleLbl="node1" presStyleIdx="3" presStyleCnt="4">
        <dgm:presLayoutVars>
          <dgm:bulletEnabled val="1"/>
        </dgm:presLayoutVars>
      </dgm:prSet>
      <dgm:spPr/>
    </dgm:pt>
    <dgm:pt modelId="{7DFBB484-0F5D-4C19-9280-2BF1D659182C}" type="pres">
      <dgm:prSet presAssocID="{77D9C0CA-D11D-4FD8-ACD5-237739479252}" presName="FourConn_1-2" presStyleLbl="fgAccFollowNode1" presStyleIdx="0" presStyleCnt="3">
        <dgm:presLayoutVars>
          <dgm:bulletEnabled val="1"/>
        </dgm:presLayoutVars>
      </dgm:prSet>
      <dgm:spPr/>
    </dgm:pt>
    <dgm:pt modelId="{627E143A-5FA3-486A-BF38-BA5DB5C288F9}" type="pres">
      <dgm:prSet presAssocID="{77D9C0CA-D11D-4FD8-ACD5-237739479252}" presName="FourConn_2-3" presStyleLbl="fgAccFollowNode1" presStyleIdx="1" presStyleCnt="3">
        <dgm:presLayoutVars>
          <dgm:bulletEnabled val="1"/>
        </dgm:presLayoutVars>
      </dgm:prSet>
      <dgm:spPr/>
    </dgm:pt>
    <dgm:pt modelId="{339ACB95-1069-4A76-869E-725F5A743019}" type="pres">
      <dgm:prSet presAssocID="{77D9C0CA-D11D-4FD8-ACD5-237739479252}" presName="FourConn_3-4" presStyleLbl="fgAccFollowNode1" presStyleIdx="2" presStyleCnt="3">
        <dgm:presLayoutVars>
          <dgm:bulletEnabled val="1"/>
        </dgm:presLayoutVars>
      </dgm:prSet>
      <dgm:spPr/>
    </dgm:pt>
    <dgm:pt modelId="{AFB20F96-4E47-44D5-AFC4-9CB0AC5168BD}" type="pres">
      <dgm:prSet presAssocID="{77D9C0CA-D11D-4FD8-ACD5-237739479252}" presName="FourNodes_1_text" presStyleLbl="node1" presStyleIdx="3" presStyleCnt="4">
        <dgm:presLayoutVars>
          <dgm:bulletEnabled val="1"/>
        </dgm:presLayoutVars>
      </dgm:prSet>
      <dgm:spPr/>
    </dgm:pt>
    <dgm:pt modelId="{E8AC3DB4-90C4-4B06-8AA6-DE75400549E7}" type="pres">
      <dgm:prSet presAssocID="{77D9C0CA-D11D-4FD8-ACD5-237739479252}" presName="FourNodes_2_text" presStyleLbl="node1" presStyleIdx="3" presStyleCnt="4">
        <dgm:presLayoutVars>
          <dgm:bulletEnabled val="1"/>
        </dgm:presLayoutVars>
      </dgm:prSet>
      <dgm:spPr/>
    </dgm:pt>
    <dgm:pt modelId="{D2ED0FCE-985A-4553-BCFA-ADA2ACFA60DA}" type="pres">
      <dgm:prSet presAssocID="{77D9C0CA-D11D-4FD8-ACD5-237739479252}" presName="FourNodes_3_text" presStyleLbl="node1" presStyleIdx="3" presStyleCnt="4">
        <dgm:presLayoutVars>
          <dgm:bulletEnabled val="1"/>
        </dgm:presLayoutVars>
      </dgm:prSet>
      <dgm:spPr/>
    </dgm:pt>
    <dgm:pt modelId="{9108B316-55A1-4467-B2CA-FB4E2DBCA73E}" type="pres">
      <dgm:prSet presAssocID="{77D9C0CA-D11D-4FD8-ACD5-237739479252}" presName="FourNodes_4_text" presStyleLbl="node1" presStyleIdx="3" presStyleCnt="4">
        <dgm:presLayoutVars>
          <dgm:bulletEnabled val="1"/>
        </dgm:presLayoutVars>
      </dgm:prSet>
      <dgm:spPr/>
    </dgm:pt>
  </dgm:ptLst>
  <dgm:cxnLst>
    <dgm:cxn modelId="{D32F5315-0BAF-4A0C-980B-93C89E3A2A6A}" type="presOf" srcId="{32B258B8-2E61-41E6-AF86-A52437E20BCF}" destId="{D2E8D248-7ED3-48CE-B6B3-F5F28D545BD9}" srcOrd="0" destOrd="0" presId="urn:microsoft.com/office/officeart/2005/8/layout/vProcess5"/>
    <dgm:cxn modelId="{E64DB015-5D8A-43F5-9205-7CE634B52288}" type="presOf" srcId="{5D0975F5-83FF-4A47-BE51-4AC18BD10FC9}" destId="{7DFBB484-0F5D-4C19-9280-2BF1D659182C}" srcOrd="0" destOrd="0" presId="urn:microsoft.com/office/officeart/2005/8/layout/vProcess5"/>
    <dgm:cxn modelId="{4FBBA249-616E-44C6-B678-722E5DB4984D}" type="presOf" srcId="{5E67C77C-8DFB-4A2E-A703-44FDBA9ED7E0}" destId="{9108B316-55A1-4467-B2CA-FB4E2DBCA73E}" srcOrd="1" destOrd="0" presId="urn:microsoft.com/office/officeart/2005/8/layout/vProcess5"/>
    <dgm:cxn modelId="{11596755-C695-4713-AD1C-FB4B0DCC381E}" type="presOf" srcId="{60D774A2-5FC0-4031-909F-DEB14A32E360}" destId="{339ACB95-1069-4A76-869E-725F5A743019}" srcOrd="0" destOrd="0" presId="urn:microsoft.com/office/officeart/2005/8/layout/vProcess5"/>
    <dgm:cxn modelId="{9BE8BB55-5926-44B3-B0D4-F4CABE32F814}" srcId="{77D9C0CA-D11D-4FD8-ACD5-237739479252}" destId="{ED16A45C-2E8B-4B3C-909F-8F22D291FDDC}" srcOrd="2" destOrd="0" parTransId="{DE41376F-8F95-40DB-93D1-DA7B45A24124}" sibTransId="{60D774A2-5FC0-4031-909F-DEB14A32E360}"/>
    <dgm:cxn modelId="{22280B7A-1063-4C6B-BE01-D41E90F26350}" type="presOf" srcId="{B892B4DA-E541-4C87-B06E-C30C3D55FF89}" destId="{B6D0CA31-4B04-4023-9FB2-D5725380B892}" srcOrd="0" destOrd="0" presId="urn:microsoft.com/office/officeart/2005/8/layout/vProcess5"/>
    <dgm:cxn modelId="{746FBD9D-4227-49DE-85FD-1697BA686296}" srcId="{77D9C0CA-D11D-4FD8-ACD5-237739479252}" destId="{5E67C77C-8DFB-4A2E-A703-44FDBA9ED7E0}" srcOrd="3" destOrd="0" parTransId="{A4158313-1279-4E44-9F5A-B6B0C5076742}" sibTransId="{065F88DA-1414-4449-BFDF-1E3C53EEC01E}"/>
    <dgm:cxn modelId="{82ECA7A5-2E47-4021-B30E-4BF226C7998F}" type="presOf" srcId="{ED16A45C-2E8B-4B3C-909F-8F22D291FDDC}" destId="{D2ED0FCE-985A-4553-BCFA-ADA2ACFA60DA}" srcOrd="1" destOrd="0" presId="urn:microsoft.com/office/officeart/2005/8/layout/vProcess5"/>
    <dgm:cxn modelId="{452DB6BF-DDA1-4AF7-835F-80CACEDE4318}" type="presOf" srcId="{5E67C77C-8DFB-4A2E-A703-44FDBA9ED7E0}" destId="{07577855-E751-47A7-89D0-F8B2F7BA28AD}" srcOrd="0" destOrd="0" presId="urn:microsoft.com/office/officeart/2005/8/layout/vProcess5"/>
    <dgm:cxn modelId="{FBEA48D5-BB1B-4F59-82D2-5834BF6E11A1}" type="presOf" srcId="{585CA4EC-31F3-4AE6-B408-DA7590F96DA1}" destId="{627E143A-5FA3-486A-BF38-BA5DB5C288F9}" srcOrd="0" destOrd="0" presId="urn:microsoft.com/office/officeart/2005/8/layout/vProcess5"/>
    <dgm:cxn modelId="{506250DB-8302-4617-B89A-0FE31107C052}" type="presOf" srcId="{ED16A45C-2E8B-4B3C-909F-8F22D291FDDC}" destId="{30ADC2E0-168B-4585-B4ED-1E461C2EDF80}" srcOrd="0" destOrd="0" presId="urn:microsoft.com/office/officeart/2005/8/layout/vProcess5"/>
    <dgm:cxn modelId="{19B5B3EB-AAC0-4110-B1D4-9C9B4D30AA9C}" type="presOf" srcId="{32B258B8-2E61-41E6-AF86-A52437E20BCF}" destId="{E8AC3DB4-90C4-4B06-8AA6-DE75400549E7}" srcOrd="1" destOrd="0" presId="urn:microsoft.com/office/officeart/2005/8/layout/vProcess5"/>
    <dgm:cxn modelId="{0A9F65ED-17EF-4B31-81AF-7842EA28137C}" type="presOf" srcId="{B892B4DA-E541-4C87-B06E-C30C3D55FF89}" destId="{AFB20F96-4E47-44D5-AFC4-9CB0AC5168BD}" srcOrd="1" destOrd="0" presId="urn:microsoft.com/office/officeart/2005/8/layout/vProcess5"/>
    <dgm:cxn modelId="{DCE054F9-6AD8-4D6F-84AD-00ECD5DBE371}" type="presOf" srcId="{77D9C0CA-D11D-4FD8-ACD5-237739479252}" destId="{27FCD268-EFC5-48C1-A094-5E8378056FCA}" srcOrd="0" destOrd="0" presId="urn:microsoft.com/office/officeart/2005/8/layout/vProcess5"/>
    <dgm:cxn modelId="{93862AFB-2C54-4CCD-A057-436B5BEBBB86}" srcId="{77D9C0CA-D11D-4FD8-ACD5-237739479252}" destId="{32B258B8-2E61-41E6-AF86-A52437E20BCF}" srcOrd="1" destOrd="0" parTransId="{292E696E-D409-4127-8D5A-C769CF48CE0B}" sibTransId="{585CA4EC-31F3-4AE6-B408-DA7590F96DA1}"/>
    <dgm:cxn modelId="{3B8A2FFE-5767-406F-801B-7258D9291E79}" srcId="{77D9C0CA-D11D-4FD8-ACD5-237739479252}" destId="{B892B4DA-E541-4C87-B06E-C30C3D55FF89}" srcOrd="0" destOrd="0" parTransId="{B26325EE-2558-4E73-A5E4-DAD49227E404}" sibTransId="{5D0975F5-83FF-4A47-BE51-4AC18BD10FC9}"/>
    <dgm:cxn modelId="{CA3E2924-32FE-452E-8DB6-C2DD51D68DDA}" type="presParOf" srcId="{27FCD268-EFC5-48C1-A094-5E8378056FCA}" destId="{A4F605E2-7995-4B97-AD3A-B401C0CDBBEF}" srcOrd="0" destOrd="0" presId="urn:microsoft.com/office/officeart/2005/8/layout/vProcess5"/>
    <dgm:cxn modelId="{E5390050-A9E2-48DC-816F-B60B8052A184}" type="presParOf" srcId="{27FCD268-EFC5-48C1-A094-5E8378056FCA}" destId="{B6D0CA31-4B04-4023-9FB2-D5725380B892}" srcOrd="1" destOrd="0" presId="urn:microsoft.com/office/officeart/2005/8/layout/vProcess5"/>
    <dgm:cxn modelId="{5491A1B1-B0AB-4B74-9B53-A3DF3E9290B6}" type="presParOf" srcId="{27FCD268-EFC5-48C1-A094-5E8378056FCA}" destId="{D2E8D248-7ED3-48CE-B6B3-F5F28D545BD9}" srcOrd="2" destOrd="0" presId="urn:microsoft.com/office/officeart/2005/8/layout/vProcess5"/>
    <dgm:cxn modelId="{652CF92E-01FC-4D1D-AACE-88F964D96AA3}" type="presParOf" srcId="{27FCD268-EFC5-48C1-A094-5E8378056FCA}" destId="{30ADC2E0-168B-4585-B4ED-1E461C2EDF80}" srcOrd="3" destOrd="0" presId="urn:microsoft.com/office/officeart/2005/8/layout/vProcess5"/>
    <dgm:cxn modelId="{D2FBF020-87DB-45D0-ACB6-F5311FDE29FE}" type="presParOf" srcId="{27FCD268-EFC5-48C1-A094-5E8378056FCA}" destId="{07577855-E751-47A7-89D0-F8B2F7BA28AD}" srcOrd="4" destOrd="0" presId="urn:microsoft.com/office/officeart/2005/8/layout/vProcess5"/>
    <dgm:cxn modelId="{8AC7557B-0143-4418-9812-B7229CA198CF}" type="presParOf" srcId="{27FCD268-EFC5-48C1-A094-5E8378056FCA}" destId="{7DFBB484-0F5D-4C19-9280-2BF1D659182C}" srcOrd="5" destOrd="0" presId="urn:microsoft.com/office/officeart/2005/8/layout/vProcess5"/>
    <dgm:cxn modelId="{BD47A71A-03D4-4113-9EDE-B05CA5FBB76C}" type="presParOf" srcId="{27FCD268-EFC5-48C1-A094-5E8378056FCA}" destId="{627E143A-5FA3-486A-BF38-BA5DB5C288F9}" srcOrd="6" destOrd="0" presId="urn:microsoft.com/office/officeart/2005/8/layout/vProcess5"/>
    <dgm:cxn modelId="{7E752DAB-530C-404F-8167-1E88AE2E8F7A}" type="presParOf" srcId="{27FCD268-EFC5-48C1-A094-5E8378056FCA}" destId="{339ACB95-1069-4A76-869E-725F5A743019}" srcOrd="7" destOrd="0" presId="urn:microsoft.com/office/officeart/2005/8/layout/vProcess5"/>
    <dgm:cxn modelId="{F0F50B22-2701-4105-87B7-8147B41ECF66}" type="presParOf" srcId="{27FCD268-EFC5-48C1-A094-5E8378056FCA}" destId="{AFB20F96-4E47-44D5-AFC4-9CB0AC5168BD}" srcOrd="8" destOrd="0" presId="urn:microsoft.com/office/officeart/2005/8/layout/vProcess5"/>
    <dgm:cxn modelId="{D1037E78-A5C1-4458-91B0-92090FFFB1CC}" type="presParOf" srcId="{27FCD268-EFC5-48C1-A094-5E8378056FCA}" destId="{E8AC3DB4-90C4-4B06-8AA6-DE75400549E7}" srcOrd="9" destOrd="0" presId="urn:microsoft.com/office/officeart/2005/8/layout/vProcess5"/>
    <dgm:cxn modelId="{24C952C6-4753-4346-B36D-A5F5FEFF4DE2}" type="presParOf" srcId="{27FCD268-EFC5-48C1-A094-5E8378056FCA}" destId="{D2ED0FCE-985A-4553-BCFA-ADA2ACFA60DA}" srcOrd="10" destOrd="0" presId="urn:microsoft.com/office/officeart/2005/8/layout/vProcess5"/>
    <dgm:cxn modelId="{6DAAEC00-E069-4579-9699-C5ADE98620B0}" type="presParOf" srcId="{27FCD268-EFC5-48C1-A094-5E8378056FCA}" destId="{9108B316-55A1-4467-B2CA-FB4E2DBCA73E}"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988C2C-847A-4DA2-8A0E-79140866E41D}" type="doc">
      <dgm:prSet loTypeId="urn:microsoft.com/office/officeart/2005/8/layout/matrix1" loCatId="matrix" qsTypeId="urn:microsoft.com/office/officeart/2005/8/quickstyle/simple1" qsCatId="simple" csTypeId="urn:microsoft.com/office/officeart/2005/8/colors/accent2_2" csCatId="accent2" phldr="1"/>
      <dgm:spPr/>
      <dgm:t>
        <a:bodyPr/>
        <a:lstStyle/>
        <a:p>
          <a:endParaRPr lang="nl-NL"/>
        </a:p>
      </dgm:t>
    </dgm:pt>
    <dgm:pt modelId="{79100222-9B83-4197-97A9-744B72B1BFDC}">
      <dgm:prSet phldrT="[Text]" custT="1"/>
      <dgm:spPr>
        <a:xfrm>
          <a:off x="1920240" y="1064418"/>
          <a:ext cx="1645920" cy="709612"/>
        </a:xfrm>
        <a:prstGeom prst="roundRect">
          <a:avLst/>
        </a:prstGeom>
        <a:solidFill>
          <a:srgbClr val="8DC63F">
            <a:tint val="60000"/>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sz="3000" b="1" dirty="0">
              <a:solidFill>
                <a:srgbClr val="000000">
                  <a:hueOff val="0"/>
                  <a:satOff val="0"/>
                  <a:lumOff val="0"/>
                  <a:alphaOff val="0"/>
                </a:srgbClr>
              </a:solidFill>
              <a:latin typeface="Calibri" panose="020F0502020204030204"/>
              <a:ea typeface="+mn-ea"/>
              <a:cs typeface="+mn-cs"/>
            </a:rPr>
            <a:t>Local SME Energy Collective</a:t>
          </a:r>
        </a:p>
        <a:p>
          <a:pPr>
            <a:buNone/>
          </a:pPr>
          <a:r>
            <a:rPr lang="nl-NL" sz="3000" b="1" i="1" dirty="0">
              <a:solidFill>
                <a:srgbClr val="000000">
                  <a:hueOff val="0"/>
                  <a:satOff val="0"/>
                  <a:lumOff val="0"/>
                  <a:alphaOff val="0"/>
                </a:srgbClr>
              </a:solidFill>
              <a:latin typeface="Calibri" panose="020F0502020204030204"/>
              <a:ea typeface="+mn-ea"/>
              <a:cs typeface="+mn-cs"/>
            </a:rPr>
            <a:t>"Value proposition"</a:t>
          </a:r>
        </a:p>
      </dgm:t>
    </dgm:pt>
    <dgm:pt modelId="{8CCB5E59-B151-4C71-B0FF-4E7C5802F858}" type="parTrans" cxnId="{01DC1695-743E-4D6A-AB39-D1BB6AF254AD}">
      <dgm:prSet/>
      <dgm:spPr/>
      <dgm:t>
        <a:bodyPr/>
        <a:lstStyle/>
        <a:p>
          <a:endParaRPr lang="nl-NL"/>
        </a:p>
      </dgm:t>
    </dgm:pt>
    <dgm:pt modelId="{BC273668-A3D1-47B0-A1A8-5C649AC51F25}" type="sibTrans" cxnId="{01DC1695-743E-4D6A-AB39-D1BB6AF254AD}">
      <dgm:prSet/>
      <dgm:spPr/>
      <dgm:t>
        <a:bodyPr/>
        <a:lstStyle/>
        <a:p>
          <a:endParaRPr lang="nl-NL"/>
        </a:p>
      </dgm:t>
    </dgm:pt>
    <dgm:pt modelId="{70169398-AB0C-43F9-B657-C08CB470B83F}">
      <dgm:prSet phldrT="[Text]" custT="1"/>
      <dgm:spPr>
        <a:xfrm rot="16200000">
          <a:off x="661987" y="-661987"/>
          <a:ext cx="1419225" cy="2743200"/>
        </a:xfrm>
        <a:prstGeom prst="round1Rect">
          <a:avLst/>
        </a:prstGeom>
        <a:solidFill>
          <a:srgbClr val="8DC63F">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lgn="l">
            <a:buNone/>
          </a:pPr>
          <a:r>
            <a:rPr lang="nl-NL" sz="3000" b="1" i="0" dirty="0">
              <a:solidFill>
                <a:sysClr val="windowText" lastClr="000000"/>
              </a:solidFill>
              <a:latin typeface="Calibri" panose="020F0502020204030204"/>
              <a:ea typeface="+mn-ea"/>
              <a:cs typeface="+mn-cs"/>
            </a:rPr>
            <a:t>YOUR RESOURCES</a:t>
          </a:r>
          <a:endParaRPr kumimoji="0" lang="en-US" sz="3000" b="0" i="0" u="none" strike="noStrike" cap="none" spc="0" normalizeH="0" baseline="0" noProof="0" dirty="0">
            <a:ln/>
            <a:solidFill>
              <a:srgbClr val="FFFFFF"/>
            </a:solidFill>
            <a:effectLst/>
            <a:uLnTx/>
            <a:uFillTx/>
            <a:latin typeface="Noto Sans" panose="020B0502040504020204"/>
            <a:ea typeface="+mn-ea"/>
            <a:cs typeface="+mn-cs"/>
          </a:endParaRPr>
        </a:p>
      </dgm:t>
    </dgm:pt>
    <dgm:pt modelId="{97DA25D7-7736-476B-9C04-EA86BA414EE4}" type="parTrans" cxnId="{63E3A977-53A3-4778-96CE-E510FC4E41AB}">
      <dgm:prSet/>
      <dgm:spPr/>
      <dgm:t>
        <a:bodyPr/>
        <a:lstStyle/>
        <a:p>
          <a:endParaRPr lang="nl-NL"/>
        </a:p>
      </dgm:t>
    </dgm:pt>
    <dgm:pt modelId="{BC9227D5-5428-4986-B02B-F90995EE0E8D}" type="sibTrans" cxnId="{63E3A977-53A3-4778-96CE-E510FC4E41AB}">
      <dgm:prSet/>
      <dgm:spPr/>
      <dgm:t>
        <a:bodyPr/>
        <a:lstStyle/>
        <a:p>
          <a:endParaRPr lang="nl-NL"/>
        </a:p>
      </dgm:t>
    </dgm:pt>
    <dgm:pt modelId="{D1852718-7EE5-405D-8A69-2B22008CF3B0}">
      <dgm:prSet phldrT="[Text]" custT="1"/>
      <dgm:spPr>
        <a:xfrm>
          <a:off x="2743200" y="0"/>
          <a:ext cx="2743200" cy="1419225"/>
        </a:xfrm>
        <a:prstGeom prst="round1Rect">
          <a:avLst/>
        </a:prstGeom>
        <a:solidFill>
          <a:srgbClr val="8DC63F">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lgn="l">
            <a:buNone/>
          </a:pPr>
          <a:r>
            <a:rPr lang="nl-NL" sz="3000" b="1" dirty="0">
              <a:solidFill>
                <a:sysClr val="windowText" lastClr="000000"/>
              </a:solidFill>
              <a:latin typeface="Calibri" panose="020F0502020204030204"/>
              <a:ea typeface="+mn-ea"/>
              <a:cs typeface="+mn-cs"/>
            </a:rPr>
            <a:t>YOUR ACTIVITIES</a:t>
          </a:r>
          <a:r>
            <a:rPr lang="nl-NL" sz="3000" i="1" dirty="0">
              <a:solidFill>
                <a:srgbClr val="FFFFFF"/>
              </a:solidFill>
              <a:latin typeface="Calibri" panose="020F0502020204030204"/>
              <a:ea typeface="+mn-ea"/>
              <a:cs typeface="+mn-cs"/>
            </a:rPr>
            <a:t> </a:t>
          </a:r>
          <a:br>
            <a:rPr lang="nl-NL" sz="1000" dirty="0">
              <a:solidFill>
                <a:srgbClr val="FFFFFF"/>
              </a:solidFill>
              <a:latin typeface="Calibri" panose="020F0502020204030204"/>
              <a:ea typeface="+mn-ea"/>
              <a:cs typeface="+mn-cs"/>
            </a:rPr>
          </a:br>
          <a:endParaRPr lang="nl-NL" sz="1000" dirty="0">
            <a:solidFill>
              <a:srgbClr val="000000">
                <a:lumMod val="65000"/>
                <a:lumOff val="35000"/>
              </a:srgbClr>
            </a:solidFill>
            <a:latin typeface="Calibri" panose="020F0502020204030204"/>
            <a:ea typeface="+mn-ea"/>
            <a:cs typeface="+mn-cs"/>
          </a:endParaRPr>
        </a:p>
      </dgm:t>
    </dgm:pt>
    <dgm:pt modelId="{69EA72B8-7C39-4CF4-AE53-B9BBA190F7EA}" type="parTrans" cxnId="{F9C6BB09-8254-4BF4-8C43-9E22B940663C}">
      <dgm:prSet/>
      <dgm:spPr/>
      <dgm:t>
        <a:bodyPr/>
        <a:lstStyle/>
        <a:p>
          <a:endParaRPr lang="nl-NL"/>
        </a:p>
      </dgm:t>
    </dgm:pt>
    <dgm:pt modelId="{C9226F9C-DC02-40C6-B140-1439ADDF18A2}" type="sibTrans" cxnId="{F9C6BB09-8254-4BF4-8C43-9E22B940663C}">
      <dgm:prSet/>
      <dgm:spPr/>
      <dgm:t>
        <a:bodyPr/>
        <a:lstStyle/>
        <a:p>
          <a:endParaRPr lang="nl-NL"/>
        </a:p>
      </dgm:t>
    </dgm:pt>
    <dgm:pt modelId="{5A264EF3-C738-4243-A048-47CCB362B84C}">
      <dgm:prSet phldrT="[Text]" custT="1"/>
      <dgm:spPr>
        <a:xfrm rot="10800000">
          <a:off x="0" y="1419225"/>
          <a:ext cx="2743200" cy="1419225"/>
        </a:xfrm>
        <a:prstGeom prst="round1Rect">
          <a:avLst/>
        </a:prstGeom>
        <a:solidFill>
          <a:srgbClr val="B0A6FC"/>
        </a:solidFill>
        <a:ln w="12700" cap="flat" cmpd="sng" algn="ctr">
          <a:solidFill>
            <a:srgbClr val="FFFFFF">
              <a:hueOff val="0"/>
              <a:satOff val="0"/>
              <a:lumOff val="0"/>
              <a:alphaOff val="0"/>
            </a:srgbClr>
          </a:solidFill>
          <a:prstDash val="solid"/>
          <a:miter lim="800000"/>
        </a:ln>
        <a:effectLst/>
      </dgm:spPr>
      <dgm:t>
        <a:bodyPr/>
        <a:lstStyle/>
        <a:p>
          <a:pPr algn="l">
            <a:buNone/>
          </a:pPr>
          <a:r>
            <a:rPr lang="nl-NL" sz="3000" b="1" dirty="0">
              <a:solidFill>
                <a:sysClr val="windowText" lastClr="000000"/>
              </a:solidFill>
              <a:latin typeface="Calibri" panose="020F0502020204030204"/>
              <a:ea typeface="+mn-ea"/>
              <a:cs typeface="+mn-cs"/>
            </a:rPr>
            <a:t>RESOURCES FROM OTHERS</a:t>
          </a:r>
          <a:endParaRPr lang="nl-NL" sz="3000" i="0" dirty="0">
            <a:solidFill>
              <a:srgbClr val="000000">
                <a:lumMod val="65000"/>
                <a:lumOff val="35000"/>
              </a:srgbClr>
            </a:solidFill>
            <a:latin typeface="Calibri" panose="020F0502020204030204"/>
            <a:ea typeface="+mn-ea"/>
            <a:cs typeface="+mn-cs"/>
          </a:endParaRPr>
        </a:p>
      </dgm:t>
    </dgm:pt>
    <dgm:pt modelId="{18173051-9E25-4A54-BF5A-6A003E78A5BA}" type="parTrans" cxnId="{577EDD30-C493-4C46-AF18-2DB0DC9D6C26}">
      <dgm:prSet/>
      <dgm:spPr/>
      <dgm:t>
        <a:bodyPr/>
        <a:lstStyle/>
        <a:p>
          <a:endParaRPr lang="nl-NL"/>
        </a:p>
      </dgm:t>
    </dgm:pt>
    <dgm:pt modelId="{8EABE175-7FB2-4125-BAD3-2A7D53A527D5}" type="sibTrans" cxnId="{577EDD30-C493-4C46-AF18-2DB0DC9D6C26}">
      <dgm:prSet/>
      <dgm:spPr/>
      <dgm:t>
        <a:bodyPr/>
        <a:lstStyle/>
        <a:p>
          <a:endParaRPr lang="nl-NL"/>
        </a:p>
      </dgm:t>
    </dgm:pt>
    <dgm:pt modelId="{A6424805-772C-4872-A473-0104A7F43864}">
      <dgm:prSet phldrT="[Text]" custT="1"/>
      <dgm:spPr>
        <a:xfrm rot="5400000">
          <a:off x="3405187" y="757237"/>
          <a:ext cx="1419225" cy="2743200"/>
        </a:xfrm>
        <a:prstGeom prst="round1Rect">
          <a:avLst/>
        </a:prstGeom>
        <a:solidFill>
          <a:srgbClr val="B0A6FC"/>
        </a:solidFill>
        <a:ln w="12700" cap="flat" cmpd="sng" algn="ctr">
          <a:solidFill>
            <a:srgbClr val="FFFFFF">
              <a:hueOff val="0"/>
              <a:satOff val="0"/>
              <a:lumOff val="0"/>
              <a:alphaOff val="0"/>
            </a:srgbClr>
          </a:solidFill>
          <a:prstDash val="solid"/>
          <a:miter lim="800000"/>
        </a:ln>
        <a:effectLst/>
      </dgm:spPr>
      <dgm:t>
        <a:bodyPr/>
        <a:lstStyle/>
        <a:p>
          <a:pPr algn="l">
            <a:buNone/>
          </a:pPr>
          <a:r>
            <a:rPr lang="nl-NL" sz="3000" b="1" dirty="0">
              <a:solidFill>
                <a:sysClr val="windowText" lastClr="000000"/>
              </a:solidFill>
              <a:latin typeface="Calibri" panose="020F0502020204030204"/>
              <a:ea typeface="+mn-ea"/>
              <a:cs typeface="+mn-cs"/>
            </a:rPr>
            <a:t>ACTIVITIES FROM OTHERS</a:t>
          </a:r>
          <a:endParaRPr lang="nl-NL" sz="3000" dirty="0">
            <a:solidFill>
              <a:srgbClr val="000000">
                <a:lumMod val="65000"/>
                <a:lumOff val="35000"/>
              </a:srgbClr>
            </a:solidFill>
            <a:latin typeface="Calibri" panose="020F0502020204030204"/>
            <a:ea typeface="+mn-ea"/>
            <a:cs typeface="+mn-cs"/>
          </a:endParaRPr>
        </a:p>
      </dgm:t>
    </dgm:pt>
    <dgm:pt modelId="{74C16D61-D471-4170-89BB-8F23DDD46472}" type="parTrans" cxnId="{C5009F37-EAFC-48DC-871E-ABAEA15C3180}">
      <dgm:prSet/>
      <dgm:spPr/>
      <dgm:t>
        <a:bodyPr/>
        <a:lstStyle/>
        <a:p>
          <a:endParaRPr lang="nl-NL"/>
        </a:p>
      </dgm:t>
    </dgm:pt>
    <dgm:pt modelId="{F5149184-8B86-4EFE-8AC2-2A69105E18B8}" type="sibTrans" cxnId="{C5009F37-EAFC-48DC-871E-ABAEA15C3180}">
      <dgm:prSet/>
      <dgm:spPr/>
      <dgm:t>
        <a:bodyPr/>
        <a:lstStyle/>
        <a:p>
          <a:endParaRPr lang="nl-NL"/>
        </a:p>
      </dgm:t>
    </dgm:pt>
    <dgm:pt modelId="{748A54B0-9EEC-48D1-B315-9054C4711572}">
      <dgm:prSet/>
      <dgm:spPr/>
      <dgm:t>
        <a:bodyPr/>
        <a:lstStyle/>
        <a:p>
          <a:endParaRPr lang="nl-NL"/>
        </a:p>
      </dgm:t>
    </dgm:pt>
    <dgm:pt modelId="{0E3EFDAD-BA1F-4F8B-83D9-CBBF811094F9}" type="parTrans" cxnId="{472FD0F5-EC73-4AED-8D80-D5DC3D1A646D}">
      <dgm:prSet/>
      <dgm:spPr/>
      <dgm:t>
        <a:bodyPr/>
        <a:lstStyle/>
        <a:p>
          <a:endParaRPr lang="nl-NL"/>
        </a:p>
      </dgm:t>
    </dgm:pt>
    <dgm:pt modelId="{57CAD696-79F3-46E4-9AD1-B23769FA6952}" type="sibTrans" cxnId="{472FD0F5-EC73-4AED-8D80-D5DC3D1A646D}">
      <dgm:prSet/>
      <dgm:spPr/>
      <dgm:t>
        <a:bodyPr/>
        <a:lstStyle/>
        <a:p>
          <a:endParaRPr lang="nl-NL"/>
        </a:p>
      </dgm:t>
    </dgm:pt>
    <dgm:pt modelId="{698052EE-45F6-45F3-A247-9A051EE4B341}" type="pres">
      <dgm:prSet presAssocID="{0D988C2C-847A-4DA2-8A0E-79140866E41D}" presName="diagram" presStyleCnt="0">
        <dgm:presLayoutVars>
          <dgm:chMax val="1"/>
          <dgm:dir/>
          <dgm:animLvl val="ctr"/>
          <dgm:resizeHandles val="exact"/>
        </dgm:presLayoutVars>
      </dgm:prSet>
      <dgm:spPr/>
    </dgm:pt>
    <dgm:pt modelId="{086D246C-D8EF-4330-9982-F7DAE4CD8DCE}" type="pres">
      <dgm:prSet presAssocID="{0D988C2C-847A-4DA2-8A0E-79140866E41D}" presName="matrix" presStyleCnt="0"/>
      <dgm:spPr/>
    </dgm:pt>
    <dgm:pt modelId="{2AA2B0C5-BDD2-4D3B-8BA6-A821BB4D9287}" type="pres">
      <dgm:prSet presAssocID="{0D988C2C-847A-4DA2-8A0E-79140866E41D}" presName="tile1" presStyleLbl="node1" presStyleIdx="0" presStyleCnt="4"/>
      <dgm:spPr/>
    </dgm:pt>
    <dgm:pt modelId="{4C76D4D6-403E-418A-870C-B42B8FBDDEE9}" type="pres">
      <dgm:prSet presAssocID="{0D988C2C-847A-4DA2-8A0E-79140866E41D}" presName="tile1text" presStyleLbl="node1" presStyleIdx="0" presStyleCnt="4">
        <dgm:presLayoutVars>
          <dgm:chMax val="0"/>
          <dgm:chPref val="0"/>
          <dgm:bulletEnabled val="1"/>
        </dgm:presLayoutVars>
      </dgm:prSet>
      <dgm:spPr/>
    </dgm:pt>
    <dgm:pt modelId="{EBB19332-6B8B-42AB-BA52-2DA9BD54A7F2}" type="pres">
      <dgm:prSet presAssocID="{0D988C2C-847A-4DA2-8A0E-79140866E41D}" presName="tile2" presStyleLbl="node1" presStyleIdx="1" presStyleCnt="4"/>
      <dgm:spPr/>
    </dgm:pt>
    <dgm:pt modelId="{90BD2007-52A4-45EA-BA35-3A35748C2960}" type="pres">
      <dgm:prSet presAssocID="{0D988C2C-847A-4DA2-8A0E-79140866E41D}" presName="tile2text" presStyleLbl="node1" presStyleIdx="1" presStyleCnt="4">
        <dgm:presLayoutVars>
          <dgm:chMax val="0"/>
          <dgm:chPref val="0"/>
          <dgm:bulletEnabled val="1"/>
        </dgm:presLayoutVars>
      </dgm:prSet>
      <dgm:spPr/>
    </dgm:pt>
    <dgm:pt modelId="{5C1B9046-57D6-4CCE-BD46-5340F9D347F8}" type="pres">
      <dgm:prSet presAssocID="{0D988C2C-847A-4DA2-8A0E-79140866E41D}" presName="tile3" presStyleLbl="node1" presStyleIdx="2" presStyleCnt="4"/>
      <dgm:spPr/>
    </dgm:pt>
    <dgm:pt modelId="{FC79A17C-83D5-48D8-8396-CB79AD2FA28C}" type="pres">
      <dgm:prSet presAssocID="{0D988C2C-847A-4DA2-8A0E-79140866E41D}" presName="tile3text" presStyleLbl="node1" presStyleIdx="2" presStyleCnt="4">
        <dgm:presLayoutVars>
          <dgm:chMax val="0"/>
          <dgm:chPref val="0"/>
          <dgm:bulletEnabled val="1"/>
        </dgm:presLayoutVars>
      </dgm:prSet>
      <dgm:spPr/>
    </dgm:pt>
    <dgm:pt modelId="{95AEB0D5-4A12-4EA6-8086-4C68B8805C19}" type="pres">
      <dgm:prSet presAssocID="{0D988C2C-847A-4DA2-8A0E-79140866E41D}" presName="tile4" presStyleLbl="node1" presStyleIdx="3" presStyleCnt="4"/>
      <dgm:spPr/>
    </dgm:pt>
    <dgm:pt modelId="{814331C1-575A-4F5E-8285-F786D0FFE758}" type="pres">
      <dgm:prSet presAssocID="{0D988C2C-847A-4DA2-8A0E-79140866E41D}" presName="tile4text" presStyleLbl="node1" presStyleIdx="3" presStyleCnt="4">
        <dgm:presLayoutVars>
          <dgm:chMax val="0"/>
          <dgm:chPref val="0"/>
          <dgm:bulletEnabled val="1"/>
        </dgm:presLayoutVars>
      </dgm:prSet>
      <dgm:spPr/>
    </dgm:pt>
    <dgm:pt modelId="{BF84AFD5-64AA-4179-AF25-F366C05ACA89}" type="pres">
      <dgm:prSet presAssocID="{0D988C2C-847A-4DA2-8A0E-79140866E41D}" presName="centerTile" presStyleLbl="fgShp" presStyleIdx="0" presStyleCnt="1" custScaleX="181424" custScaleY="151383">
        <dgm:presLayoutVars>
          <dgm:chMax val="0"/>
          <dgm:chPref val="0"/>
        </dgm:presLayoutVars>
      </dgm:prSet>
      <dgm:spPr/>
    </dgm:pt>
  </dgm:ptLst>
  <dgm:cxnLst>
    <dgm:cxn modelId="{F9C6BB09-8254-4BF4-8C43-9E22B940663C}" srcId="{79100222-9B83-4197-97A9-744B72B1BFDC}" destId="{D1852718-7EE5-405D-8A69-2B22008CF3B0}" srcOrd="1" destOrd="0" parTransId="{69EA72B8-7C39-4CF4-AE53-B9BBA190F7EA}" sibTransId="{C9226F9C-DC02-40C6-B140-1439ADDF18A2}"/>
    <dgm:cxn modelId="{AB777B0E-1D2E-4566-A9EE-9A891793CAAD}" type="presOf" srcId="{A6424805-772C-4872-A473-0104A7F43864}" destId="{814331C1-575A-4F5E-8285-F786D0FFE758}" srcOrd="1" destOrd="0" presId="urn:microsoft.com/office/officeart/2005/8/layout/matrix1"/>
    <dgm:cxn modelId="{B154590F-6FEE-4111-845A-6414A259C6AF}" type="presOf" srcId="{5A264EF3-C738-4243-A048-47CCB362B84C}" destId="{FC79A17C-83D5-48D8-8396-CB79AD2FA28C}" srcOrd="1" destOrd="0" presId="urn:microsoft.com/office/officeart/2005/8/layout/matrix1"/>
    <dgm:cxn modelId="{623B582F-0C4B-4C91-8291-0F323447BCD2}" type="presOf" srcId="{70169398-AB0C-43F9-B657-C08CB470B83F}" destId="{2AA2B0C5-BDD2-4D3B-8BA6-A821BB4D9287}" srcOrd="0" destOrd="0" presId="urn:microsoft.com/office/officeart/2005/8/layout/matrix1"/>
    <dgm:cxn modelId="{F3CF3830-9DF2-4EFD-BCE6-0629577016F5}" type="presOf" srcId="{79100222-9B83-4197-97A9-744B72B1BFDC}" destId="{BF84AFD5-64AA-4179-AF25-F366C05ACA89}" srcOrd="0" destOrd="0" presId="urn:microsoft.com/office/officeart/2005/8/layout/matrix1"/>
    <dgm:cxn modelId="{577EDD30-C493-4C46-AF18-2DB0DC9D6C26}" srcId="{79100222-9B83-4197-97A9-744B72B1BFDC}" destId="{5A264EF3-C738-4243-A048-47CCB362B84C}" srcOrd="2" destOrd="0" parTransId="{18173051-9E25-4A54-BF5A-6A003E78A5BA}" sibTransId="{8EABE175-7FB2-4125-BAD3-2A7D53A527D5}"/>
    <dgm:cxn modelId="{C5009F37-EAFC-48DC-871E-ABAEA15C3180}" srcId="{79100222-9B83-4197-97A9-744B72B1BFDC}" destId="{A6424805-772C-4872-A473-0104A7F43864}" srcOrd="3" destOrd="0" parTransId="{74C16D61-D471-4170-89BB-8F23DDD46472}" sibTransId="{F5149184-8B86-4EFE-8AC2-2A69105E18B8}"/>
    <dgm:cxn modelId="{E0730D55-6EEB-45E2-B0CA-499019888594}" type="presOf" srcId="{D1852718-7EE5-405D-8A69-2B22008CF3B0}" destId="{90BD2007-52A4-45EA-BA35-3A35748C2960}" srcOrd="1" destOrd="0" presId="urn:microsoft.com/office/officeart/2005/8/layout/matrix1"/>
    <dgm:cxn modelId="{63E3A977-53A3-4778-96CE-E510FC4E41AB}" srcId="{79100222-9B83-4197-97A9-744B72B1BFDC}" destId="{70169398-AB0C-43F9-B657-C08CB470B83F}" srcOrd="0" destOrd="0" parTransId="{97DA25D7-7736-476B-9C04-EA86BA414EE4}" sibTransId="{BC9227D5-5428-4986-B02B-F90995EE0E8D}"/>
    <dgm:cxn modelId="{DE97A98F-DB1F-4311-AE4B-FDFBC8382F48}" type="presOf" srcId="{5A264EF3-C738-4243-A048-47CCB362B84C}" destId="{5C1B9046-57D6-4CCE-BD46-5340F9D347F8}" srcOrd="0" destOrd="0" presId="urn:microsoft.com/office/officeart/2005/8/layout/matrix1"/>
    <dgm:cxn modelId="{01DC1695-743E-4D6A-AB39-D1BB6AF254AD}" srcId="{0D988C2C-847A-4DA2-8A0E-79140866E41D}" destId="{79100222-9B83-4197-97A9-744B72B1BFDC}" srcOrd="0" destOrd="0" parTransId="{8CCB5E59-B151-4C71-B0FF-4E7C5802F858}" sibTransId="{BC273668-A3D1-47B0-A1A8-5C649AC51F25}"/>
    <dgm:cxn modelId="{E3C4FB9F-6CAE-40A9-B45E-E0B56360B809}" type="presOf" srcId="{0D988C2C-847A-4DA2-8A0E-79140866E41D}" destId="{698052EE-45F6-45F3-A247-9A051EE4B341}" srcOrd="0" destOrd="0" presId="urn:microsoft.com/office/officeart/2005/8/layout/matrix1"/>
    <dgm:cxn modelId="{20393EE7-76D6-44EE-939D-492ACF661172}" type="presOf" srcId="{D1852718-7EE5-405D-8A69-2B22008CF3B0}" destId="{EBB19332-6B8B-42AB-BA52-2DA9BD54A7F2}" srcOrd="0" destOrd="0" presId="urn:microsoft.com/office/officeart/2005/8/layout/matrix1"/>
    <dgm:cxn modelId="{BCD7ABEC-B343-4E1F-A376-A883A2D3DF98}" type="presOf" srcId="{A6424805-772C-4872-A473-0104A7F43864}" destId="{95AEB0D5-4A12-4EA6-8086-4C68B8805C19}" srcOrd="0" destOrd="0" presId="urn:microsoft.com/office/officeart/2005/8/layout/matrix1"/>
    <dgm:cxn modelId="{472FD0F5-EC73-4AED-8D80-D5DC3D1A646D}" srcId="{0D988C2C-847A-4DA2-8A0E-79140866E41D}" destId="{748A54B0-9EEC-48D1-B315-9054C4711572}" srcOrd="1" destOrd="0" parTransId="{0E3EFDAD-BA1F-4F8B-83D9-CBBF811094F9}" sibTransId="{57CAD696-79F3-46E4-9AD1-B23769FA6952}"/>
    <dgm:cxn modelId="{34EBE7FF-B2EF-4D88-8673-314110DCC66D}" type="presOf" srcId="{70169398-AB0C-43F9-B657-C08CB470B83F}" destId="{4C76D4D6-403E-418A-870C-B42B8FBDDEE9}" srcOrd="1" destOrd="0" presId="urn:microsoft.com/office/officeart/2005/8/layout/matrix1"/>
    <dgm:cxn modelId="{48DB260E-6194-4598-8439-86AB71D4018D}" type="presParOf" srcId="{698052EE-45F6-45F3-A247-9A051EE4B341}" destId="{086D246C-D8EF-4330-9982-F7DAE4CD8DCE}" srcOrd="0" destOrd="0" presId="urn:microsoft.com/office/officeart/2005/8/layout/matrix1"/>
    <dgm:cxn modelId="{18C3CA8E-D216-4C5C-B642-E6792FB016AA}" type="presParOf" srcId="{086D246C-D8EF-4330-9982-F7DAE4CD8DCE}" destId="{2AA2B0C5-BDD2-4D3B-8BA6-A821BB4D9287}" srcOrd="0" destOrd="0" presId="urn:microsoft.com/office/officeart/2005/8/layout/matrix1"/>
    <dgm:cxn modelId="{804C0F04-CE9F-4037-A827-28D13C6AED90}" type="presParOf" srcId="{086D246C-D8EF-4330-9982-F7DAE4CD8DCE}" destId="{4C76D4D6-403E-418A-870C-B42B8FBDDEE9}" srcOrd="1" destOrd="0" presId="urn:microsoft.com/office/officeart/2005/8/layout/matrix1"/>
    <dgm:cxn modelId="{BDEEDA3E-CE17-4BEB-B6F4-0F96B1AA97E2}" type="presParOf" srcId="{086D246C-D8EF-4330-9982-F7DAE4CD8DCE}" destId="{EBB19332-6B8B-42AB-BA52-2DA9BD54A7F2}" srcOrd="2" destOrd="0" presId="urn:microsoft.com/office/officeart/2005/8/layout/matrix1"/>
    <dgm:cxn modelId="{6378858E-436F-4A2A-AE30-1EFF16B92381}" type="presParOf" srcId="{086D246C-D8EF-4330-9982-F7DAE4CD8DCE}" destId="{90BD2007-52A4-45EA-BA35-3A35748C2960}" srcOrd="3" destOrd="0" presId="urn:microsoft.com/office/officeart/2005/8/layout/matrix1"/>
    <dgm:cxn modelId="{3435D6FA-CDA6-44EF-9341-EA10915C42D2}" type="presParOf" srcId="{086D246C-D8EF-4330-9982-F7DAE4CD8DCE}" destId="{5C1B9046-57D6-4CCE-BD46-5340F9D347F8}" srcOrd="4" destOrd="0" presId="urn:microsoft.com/office/officeart/2005/8/layout/matrix1"/>
    <dgm:cxn modelId="{B972856A-1548-445B-AAAC-E3105630DD4F}" type="presParOf" srcId="{086D246C-D8EF-4330-9982-F7DAE4CD8DCE}" destId="{FC79A17C-83D5-48D8-8396-CB79AD2FA28C}" srcOrd="5" destOrd="0" presId="urn:microsoft.com/office/officeart/2005/8/layout/matrix1"/>
    <dgm:cxn modelId="{2EB71F96-449E-474B-B4D1-2E7652865360}" type="presParOf" srcId="{086D246C-D8EF-4330-9982-F7DAE4CD8DCE}" destId="{95AEB0D5-4A12-4EA6-8086-4C68B8805C19}" srcOrd="6" destOrd="0" presId="urn:microsoft.com/office/officeart/2005/8/layout/matrix1"/>
    <dgm:cxn modelId="{5D90784F-5AD5-4C5C-BDCD-0F4AA5A6247F}" type="presParOf" srcId="{086D246C-D8EF-4330-9982-F7DAE4CD8DCE}" destId="{814331C1-575A-4F5E-8285-F786D0FFE758}" srcOrd="7" destOrd="0" presId="urn:microsoft.com/office/officeart/2005/8/layout/matrix1"/>
    <dgm:cxn modelId="{24CBA694-547B-492D-A152-B177D83ACD41}" type="presParOf" srcId="{698052EE-45F6-45F3-A247-9A051EE4B341}" destId="{BF84AFD5-64AA-4179-AF25-F366C05ACA89}"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DC1B2E-42A8-40B6-84FE-010F42159650}"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GB"/>
        </a:p>
      </dgm:t>
    </dgm:pt>
    <dgm:pt modelId="{B3F69D83-4B1B-43AA-872E-D02B8D9AC8CE}">
      <dgm:prSet phldrT="[Text]"/>
      <dgm:spPr/>
      <dgm:t>
        <a:bodyPr/>
        <a:lstStyle/>
        <a:p>
          <a:r>
            <a:rPr lang="en-GB" dirty="0"/>
            <a:t>Collaborative </a:t>
          </a:r>
        </a:p>
      </dgm:t>
    </dgm:pt>
    <dgm:pt modelId="{E3AE95AF-4AB6-420C-AFA9-1EF8B4CBEA0D}" type="parTrans" cxnId="{AC65D2DF-22D2-42DA-91A5-3C7D35160E45}">
      <dgm:prSet/>
      <dgm:spPr/>
      <dgm:t>
        <a:bodyPr/>
        <a:lstStyle/>
        <a:p>
          <a:endParaRPr lang="en-GB"/>
        </a:p>
      </dgm:t>
    </dgm:pt>
    <dgm:pt modelId="{FA158D81-BCDC-4F82-A637-F292E3221C5B}" type="sibTrans" cxnId="{AC65D2DF-22D2-42DA-91A5-3C7D35160E45}">
      <dgm:prSet/>
      <dgm:spPr/>
      <dgm:t>
        <a:bodyPr/>
        <a:lstStyle/>
        <a:p>
          <a:endParaRPr lang="en-GB"/>
        </a:p>
      </dgm:t>
    </dgm:pt>
    <dgm:pt modelId="{5CE6E652-0A7C-44E7-A8BE-0C448DCF9622}">
      <dgm:prSet phldrT="[Text]"/>
      <dgm:spPr/>
      <dgm:t>
        <a:bodyPr/>
        <a:lstStyle/>
        <a:p>
          <a:r>
            <a:rPr lang="en-GB" dirty="0"/>
            <a:t>Build a strong network, find partners and exchange information</a:t>
          </a:r>
        </a:p>
      </dgm:t>
    </dgm:pt>
    <dgm:pt modelId="{45CA68B1-3DA4-42BE-8EB7-4968B17C85E2}" type="parTrans" cxnId="{0192DFDD-E5E2-4F6C-B94F-67AABDEA9A85}">
      <dgm:prSet/>
      <dgm:spPr/>
      <dgm:t>
        <a:bodyPr/>
        <a:lstStyle/>
        <a:p>
          <a:endParaRPr lang="en-GB"/>
        </a:p>
      </dgm:t>
    </dgm:pt>
    <dgm:pt modelId="{2531C360-7EAE-4A8B-A50D-E53B5B1CDA5A}" type="sibTrans" cxnId="{0192DFDD-E5E2-4F6C-B94F-67AABDEA9A85}">
      <dgm:prSet/>
      <dgm:spPr/>
      <dgm:t>
        <a:bodyPr/>
        <a:lstStyle/>
        <a:p>
          <a:endParaRPr lang="en-GB"/>
        </a:p>
      </dgm:t>
    </dgm:pt>
    <dgm:pt modelId="{56512C62-8C20-42E8-9C89-11462948A3CD}">
      <dgm:prSet phldrT="[Text]"/>
      <dgm:spPr/>
      <dgm:t>
        <a:bodyPr/>
        <a:lstStyle/>
        <a:p>
          <a:r>
            <a:rPr lang="en-GB" dirty="0"/>
            <a:t>Innovative and technical</a:t>
          </a:r>
        </a:p>
      </dgm:t>
    </dgm:pt>
    <dgm:pt modelId="{57086ADA-A1A0-4F24-A894-E3673D321C20}" type="parTrans" cxnId="{1C7F9651-26E0-4A77-BE43-70B37A57730D}">
      <dgm:prSet/>
      <dgm:spPr/>
      <dgm:t>
        <a:bodyPr/>
        <a:lstStyle/>
        <a:p>
          <a:endParaRPr lang="en-GB"/>
        </a:p>
      </dgm:t>
    </dgm:pt>
    <dgm:pt modelId="{410493DD-9CD3-47BD-81F5-F210C6B6252F}" type="sibTrans" cxnId="{1C7F9651-26E0-4A77-BE43-70B37A57730D}">
      <dgm:prSet/>
      <dgm:spPr/>
      <dgm:t>
        <a:bodyPr/>
        <a:lstStyle/>
        <a:p>
          <a:endParaRPr lang="en-GB"/>
        </a:p>
      </dgm:t>
    </dgm:pt>
    <dgm:pt modelId="{77AD45F8-3844-409F-8F88-13C3075C9132}">
      <dgm:prSet phldrT="[Text]"/>
      <dgm:spPr/>
      <dgm:t>
        <a:bodyPr/>
        <a:lstStyle/>
        <a:p>
          <a:r>
            <a:rPr lang="en-GB" dirty="0"/>
            <a:t>Implement energy projects, knowledge about energy efficiency and renewable energy measures</a:t>
          </a:r>
        </a:p>
      </dgm:t>
    </dgm:pt>
    <dgm:pt modelId="{D8FA8DF3-1598-4F06-BBAC-3A7DE872133F}" type="parTrans" cxnId="{244D6710-DE71-4084-85F8-6BCB2E2313A9}">
      <dgm:prSet/>
      <dgm:spPr/>
      <dgm:t>
        <a:bodyPr/>
        <a:lstStyle/>
        <a:p>
          <a:endParaRPr lang="en-GB"/>
        </a:p>
      </dgm:t>
    </dgm:pt>
    <dgm:pt modelId="{1B8CB49E-6207-4195-A921-D8E5A205C0EC}" type="sibTrans" cxnId="{244D6710-DE71-4084-85F8-6BCB2E2313A9}">
      <dgm:prSet/>
      <dgm:spPr/>
      <dgm:t>
        <a:bodyPr/>
        <a:lstStyle/>
        <a:p>
          <a:endParaRPr lang="en-GB"/>
        </a:p>
      </dgm:t>
    </dgm:pt>
    <dgm:pt modelId="{D897A0D1-E7D4-4B9C-82A5-55DAA837DC8D}">
      <dgm:prSet phldrT="[Text]"/>
      <dgm:spPr/>
      <dgm:t>
        <a:bodyPr/>
        <a:lstStyle/>
        <a:p>
          <a:r>
            <a:rPr lang="en-GB" dirty="0"/>
            <a:t>Strategic capabilities</a:t>
          </a:r>
        </a:p>
      </dgm:t>
    </dgm:pt>
    <dgm:pt modelId="{D8E936E7-C090-4E32-AE77-340AE2180AB7}" type="parTrans" cxnId="{A39ED879-7047-49B7-9BDD-266DC0A6242B}">
      <dgm:prSet/>
      <dgm:spPr/>
      <dgm:t>
        <a:bodyPr/>
        <a:lstStyle/>
        <a:p>
          <a:endParaRPr lang="en-GB"/>
        </a:p>
      </dgm:t>
    </dgm:pt>
    <dgm:pt modelId="{78A871CC-7C34-4C62-AECA-1B74A3759086}" type="sibTrans" cxnId="{A39ED879-7047-49B7-9BDD-266DC0A6242B}">
      <dgm:prSet/>
      <dgm:spPr/>
      <dgm:t>
        <a:bodyPr/>
        <a:lstStyle/>
        <a:p>
          <a:endParaRPr lang="en-GB"/>
        </a:p>
      </dgm:t>
    </dgm:pt>
    <dgm:pt modelId="{FBAA8493-7431-467E-B41F-7B137EAC1726}">
      <dgm:prSet phldrT="[Text]"/>
      <dgm:spPr/>
      <dgm:t>
        <a:bodyPr/>
        <a:lstStyle/>
        <a:p>
          <a:r>
            <a:rPr lang="en-GB" dirty="0"/>
            <a:t>Keep track of changing needs and individual ambitions of the SMEs, multiple benefits of energy projects (re-phrase?)</a:t>
          </a:r>
        </a:p>
      </dgm:t>
    </dgm:pt>
    <dgm:pt modelId="{54A13083-C8D7-4AC0-BAB5-7AA98B17FD19}" type="parTrans" cxnId="{623249DF-328D-491A-A331-A1BBF0C799BE}">
      <dgm:prSet/>
      <dgm:spPr/>
      <dgm:t>
        <a:bodyPr/>
        <a:lstStyle/>
        <a:p>
          <a:endParaRPr lang="en-GB"/>
        </a:p>
      </dgm:t>
    </dgm:pt>
    <dgm:pt modelId="{FA94C95F-C552-4EAC-9019-5E521C1D3E32}" type="sibTrans" cxnId="{623249DF-328D-491A-A331-A1BBF0C799BE}">
      <dgm:prSet/>
      <dgm:spPr/>
      <dgm:t>
        <a:bodyPr/>
        <a:lstStyle/>
        <a:p>
          <a:endParaRPr lang="en-GB"/>
        </a:p>
      </dgm:t>
    </dgm:pt>
    <dgm:pt modelId="{76BC55B8-7B40-4CB3-A124-7A1CE33E638C}">
      <dgm:prSet/>
      <dgm:spPr/>
      <dgm:t>
        <a:bodyPr/>
        <a:lstStyle/>
        <a:p>
          <a:r>
            <a:rPr lang="en-GB" dirty="0"/>
            <a:t>Leadership</a:t>
          </a:r>
        </a:p>
      </dgm:t>
    </dgm:pt>
    <dgm:pt modelId="{0ED15430-9F00-4E39-B36F-164F86CECE3F}" type="parTrans" cxnId="{9243CAAF-5B56-4B5F-A8E1-9667C585558B}">
      <dgm:prSet/>
      <dgm:spPr/>
      <dgm:t>
        <a:bodyPr/>
        <a:lstStyle/>
        <a:p>
          <a:endParaRPr lang="en-GB"/>
        </a:p>
      </dgm:t>
    </dgm:pt>
    <dgm:pt modelId="{E451CE59-6E44-4D37-9858-EFADA88B3185}" type="sibTrans" cxnId="{9243CAAF-5B56-4B5F-A8E1-9667C585558B}">
      <dgm:prSet/>
      <dgm:spPr/>
      <dgm:t>
        <a:bodyPr/>
        <a:lstStyle/>
        <a:p>
          <a:endParaRPr lang="en-GB"/>
        </a:p>
      </dgm:t>
    </dgm:pt>
    <dgm:pt modelId="{57D5448B-70A7-42A9-9D0C-52D927C61B64}">
      <dgm:prSet/>
      <dgm:spPr/>
      <dgm:t>
        <a:bodyPr/>
        <a:lstStyle/>
        <a:p>
          <a:r>
            <a:rPr lang="en-GB" dirty="0"/>
            <a:t>Be inspiring and create long-term vision for the local SME energy collective and SMEs</a:t>
          </a:r>
        </a:p>
      </dgm:t>
    </dgm:pt>
    <dgm:pt modelId="{243500C9-9817-4718-A23E-1D43BD7C3569}" type="parTrans" cxnId="{C712DB22-81C8-4871-9D20-CFBFFFE80DEC}">
      <dgm:prSet/>
      <dgm:spPr/>
      <dgm:t>
        <a:bodyPr/>
        <a:lstStyle/>
        <a:p>
          <a:endParaRPr lang="en-GB"/>
        </a:p>
      </dgm:t>
    </dgm:pt>
    <dgm:pt modelId="{A4109D5C-1D57-4209-BAB7-0F7C30DE958A}" type="sibTrans" cxnId="{C712DB22-81C8-4871-9D20-CFBFFFE80DEC}">
      <dgm:prSet/>
      <dgm:spPr/>
      <dgm:t>
        <a:bodyPr/>
        <a:lstStyle/>
        <a:p>
          <a:endParaRPr lang="en-GB"/>
        </a:p>
      </dgm:t>
    </dgm:pt>
    <dgm:pt modelId="{CAA870E9-3ACE-455C-8013-FAEB5FAEB6D8}">
      <dgm:prSet/>
      <dgm:spPr/>
      <dgm:t>
        <a:bodyPr/>
        <a:lstStyle/>
        <a:p>
          <a:endParaRPr lang="en-GB" dirty="0"/>
        </a:p>
      </dgm:t>
    </dgm:pt>
    <dgm:pt modelId="{5C3E2F9F-1727-4A7B-A244-29D2E3B8F953}" type="parTrans" cxnId="{34C156D4-68F4-4A61-9752-D329555C2662}">
      <dgm:prSet/>
      <dgm:spPr/>
      <dgm:t>
        <a:bodyPr/>
        <a:lstStyle/>
        <a:p>
          <a:endParaRPr lang="en-GB"/>
        </a:p>
      </dgm:t>
    </dgm:pt>
    <dgm:pt modelId="{EFB66454-C61E-4CE4-9ED6-BD314506A78F}" type="sibTrans" cxnId="{34C156D4-68F4-4A61-9752-D329555C2662}">
      <dgm:prSet/>
      <dgm:spPr/>
      <dgm:t>
        <a:bodyPr/>
        <a:lstStyle/>
        <a:p>
          <a:endParaRPr lang="en-GB"/>
        </a:p>
      </dgm:t>
    </dgm:pt>
    <dgm:pt modelId="{5E5287B4-28F5-4CF0-BD28-4492E65D3BC8}" type="pres">
      <dgm:prSet presAssocID="{94DC1B2E-42A8-40B6-84FE-010F42159650}" presName="Name0" presStyleCnt="0">
        <dgm:presLayoutVars>
          <dgm:dir/>
          <dgm:resizeHandles val="exact"/>
        </dgm:presLayoutVars>
      </dgm:prSet>
      <dgm:spPr/>
    </dgm:pt>
    <dgm:pt modelId="{193BADE3-AF0F-4B48-9F54-618FADB1B28D}" type="pres">
      <dgm:prSet presAssocID="{B3F69D83-4B1B-43AA-872E-D02B8D9AC8CE}" presName="node" presStyleLbl="node1" presStyleIdx="0" presStyleCnt="4">
        <dgm:presLayoutVars>
          <dgm:bulletEnabled val="1"/>
        </dgm:presLayoutVars>
      </dgm:prSet>
      <dgm:spPr/>
    </dgm:pt>
    <dgm:pt modelId="{9C551A81-EE07-4832-8615-0C935F93FDCC}" type="pres">
      <dgm:prSet presAssocID="{FA158D81-BCDC-4F82-A637-F292E3221C5B}" presName="sibTrans" presStyleCnt="0"/>
      <dgm:spPr/>
    </dgm:pt>
    <dgm:pt modelId="{6B57DD81-CB8A-4243-A15E-AF50FED9DDFE}" type="pres">
      <dgm:prSet presAssocID="{56512C62-8C20-42E8-9C89-11462948A3CD}" presName="node" presStyleLbl="node1" presStyleIdx="1" presStyleCnt="4">
        <dgm:presLayoutVars>
          <dgm:bulletEnabled val="1"/>
        </dgm:presLayoutVars>
      </dgm:prSet>
      <dgm:spPr/>
    </dgm:pt>
    <dgm:pt modelId="{BA803576-E8D4-4448-BF46-868F370CD2EF}" type="pres">
      <dgm:prSet presAssocID="{410493DD-9CD3-47BD-81F5-F210C6B6252F}" presName="sibTrans" presStyleCnt="0"/>
      <dgm:spPr/>
    </dgm:pt>
    <dgm:pt modelId="{C354C430-4EEA-4FAF-A17E-67A8AE2C5680}" type="pres">
      <dgm:prSet presAssocID="{D897A0D1-E7D4-4B9C-82A5-55DAA837DC8D}" presName="node" presStyleLbl="node1" presStyleIdx="2" presStyleCnt="4">
        <dgm:presLayoutVars>
          <dgm:bulletEnabled val="1"/>
        </dgm:presLayoutVars>
      </dgm:prSet>
      <dgm:spPr/>
    </dgm:pt>
    <dgm:pt modelId="{127E4470-FF78-4C51-82E5-5B63EBD85BF4}" type="pres">
      <dgm:prSet presAssocID="{78A871CC-7C34-4C62-AECA-1B74A3759086}" presName="sibTrans" presStyleCnt="0"/>
      <dgm:spPr/>
    </dgm:pt>
    <dgm:pt modelId="{FD5110E9-A63D-4FA5-AFCC-03C2FC3808BE}" type="pres">
      <dgm:prSet presAssocID="{76BC55B8-7B40-4CB3-A124-7A1CE33E638C}" presName="node" presStyleLbl="node1" presStyleIdx="3" presStyleCnt="4">
        <dgm:presLayoutVars>
          <dgm:bulletEnabled val="1"/>
        </dgm:presLayoutVars>
      </dgm:prSet>
      <dgm:spPr/>
    </dgm:pt>
  </dgm:ptLst>
  <dgm:cxnLst>
    <dgm:cxn modelId="{5CAF5B03-0D01-409A-846F-A29B8517968C}" type="presOf" srcId="{FBAA8493-7431-467E-B41F-7B137EAC1726}" destId="{C354C430-4EEA-4FAF-A17E-67A8AE2C5680}" srcOrd="0" destOrd="1" presId="urn:microsoft.com/office/officeart/2005/8/layout/hList6"/>
    <dgm:cxn modelId="{244D6710-DE71-4084-85F8-6BCB2E2313A9}" srcId="{56512C62-8C20-42E8-9C89-11462948A3CD}" destId="{77AD45F8-3844-409F-8F88-13C3075C9132}" srcOrd="0" destOrd="0" parTransId="{D8FA8DF3-1598-4F06-BBAC-3A7DE872133F}" sibTransId="{1B8CB49E-6207-4195-A921-D8E5A205C0EC}"/>
    <dgm:cxn modelId="{C712DB22-81C8-4871-9D20-CFBFFFE80DEC}" srcId="{76BC55B8-7B40-4CB3-A124-7A1CE33E638C}" destId="{57D5448B-70A7-42A9-9D0C-52D927C61B64}" srcOrd="0" destOrd="0" parTransId="{243500C9-9817-4718-A23E-1D43BD7C3569}" sibTransId="{A4109D5C-1D57-4209-BAB7-0F7C30DE958A}"/>
    <dgm:cxn modelId="{476D4F23-48F2-4F02-8685-7D92E9F9CC1E}" type="presOf" srcId="{77AD45F8-3844-409F-8F88-13C3075C9132}" destId="{6B57DD81-CB8A-4243-A15E-AF50FED9DDFE}" srcOrd="0" destOrd="1" presId="urn:microsoft.com/office/officeart/2005/8/layout/hList6"/>
    <dgm:cxn modelId="{55AFC62D-BFF6-4AD6-A746-2DA37548D343}" type="presOf" srcId="{D897A0D1-E7D4-4B9C-82A5-55DAA837DC8D}" destId="{C354C430-4EEA-4FAF-A17E-67A8AE2C5680}" srcOrd="0" destOrd="0" presId="urn:microsoft.com/office/officeart/2005/8/layout/hList6"/>
    <dgm:cxn modelId="{C8373B35-8D0F-44DC-8220-391ABE7F3C21}" type="presOf" srcId="{57D5448B-70A7-42A9-9D0C-52D927C61B64}" destId="{FD5110E9-A63D-4FA5-AFCC-03C2FC3808BE}" srcOrd="0" destOrd="1" presId="urn:microsoft.com/office/officeart/2005/8/layout/hList6"/>
    <dgm:cxn modelId="{C3BAB536-E7A1-4C8B-9D58-B58E354305C1}" type="presOf" srcId="{94DC1B2E-42A8-40B6-84FE-010F42159650}" destId="{5E5287B4-28F5-4CF0-BD28-4492E65D3BC8}" srcOrd="0" destOrd="0" presId="urn:microsoft.com/office/officeart/2005/8/layout/hList6"/>
    <dgm:cxn modelId="{AE6C3750-5E96-42C4-B517-1B873002852B}" type="presOf" srcId="{76BC55B8-7B40-4CB3-A124-7A1CE33E638C}" destId="{FD5110E9-A63D-4FA5-AFCC-03C2FC3808BE}" srcOrd="0" destOrd="0" presId="urn:microsoft.com/office/officeart/2005/8/layout/hList6"/>
    <dgm:cxn modelId="{1C7F9651-26E0-4A77-BE43-70B37A57730D}" srcId="{94DC1B2E-42A8-40B6-84FE-010F42159650}" destId="{56512C62-8C20-42E8-9C89-11462948A3CD}" srcOrd="1" destOrd="0" parTransId="{57086ADA-A1A0-4F24-A894-E3673D321C20}" sibTransId="{410493DD-9CD3-47BD-81F5-F210C6B6252F}"/>
    <dgm:cxn modelId="{E8C0CE71-20FC-4134-8CAA-1CFCB4FA4DF5}" type="presOf" srcId="{5CE6E652-0A7C-44E7-A8BE-0C448DCF9622}" destId="{193BADE3-AF0F-4B48-9F54-618FADB1B28D}" srcOrd="0" destOrd="1" presId="urn:microsoft.com/office/officeart/2005/8/layout/hList6"/>
    <dgm:cxn modelId="{0F35C178-0D11-4380-8C2E-82A0728066BC}" type="presOf" srcId="{56512C62-8C20-42E8-9C89-11462948A3CD}" destId="{6B57DD81-CB8A-4243-A15E-AF50FED9DDFE}" srcOrd="0" destOrd="0" presId="urn:microsoft.com/office/officeart/2005/8/layout/hList6"/>
    <dgm:cxn modelId="{A39ED879-7047-49B7-9BDD-266DC0A6242B}" srcId="{94DC1B2E-42A8-40B6-84FE-010F42159650}" destId="{D897A0D1-E7D4-4B9C-82A5-55DAA837DC8D}" srcOrd="2" destOrd="0" parTransId="{D8E936E7-C090-4E32-AE77-340AE2180AB7}" sibTransId="{78A871CC-7C34-4C62-AECA-1B74A3759086}"/>
    <dgm:cxn modelId="{9243CAAF-5B56-4B5F-A8E1-9667C585558B}" srcId="{94DC1B2E-42A8-40B6-84FE-010F42159650}" destId="{76BC55B8-7B40-4CB3-A124-7A1CE33E638C}" srcOrd="3" destOrd="0" parTransId="{0ED15430-9F00-4E39-B36F-164F86CECE3F}" sibTransId="{E451CE59-6E44-4D37-9858-EFADA88B3185}"/>
    <dgm:cxn modelId="{AB4AF6BD-7038-4D74-B2CB-4D4332AA793E}" type="presOf" srcId="{B3F69D83-4B1B-43AA-872E-D02B8D9AC8CE}" destId="{193BADE3-AF0F-4B48-9F54-618FADB1B28D}" srcOrd="0" destOrd="0" presId="urn:microsoft.com/office/officeart/2005/8/layout/hList6"/>
    <dgm:cxn modelId="{34C156D4-68F4-4A61-9752-D329555C2662}" srcId="{76BC55B8-7B40-4CB3-A124-7A1CE33E638C}" destId="{CAA870E9-3ACE-455C-8013-FAEB5FAEB6D8}" srcOrd="1" destOrd="0" parTransId="{5C3E2F9F-1727-4A7B-A244-29D2E3B8F953}" sibTransId="{EFB66454-C61E-4CE4-9ED6-BD314506A78F}"/>
    <dgm:cxn modelId="{0192DFDD-E5E2-4F6C-B94F-67AABDEA9A85}" srcId="{B3F69D83-4B1B-43AA-872E-D02B8D9AC8CE}" destId="{5CE6E652-0A7C-44E7-A8BE-0C448DCF9622}" srcOrd="0" destOrd="0" parTransId="{45CA68B1-3DA4-42BE-8EB7-4968B17C85E2}" sibTransId="{2531C360-7EAE-4A8B-A50D-E53B5B1CDA5A}"/>
    <dgm:cxn modelId="{9EECB4DE-A17D-487B-97DE-375E80CE9BCB}" type="presOf" srcId="{CAA870E9-3ACE-455C-8013-FAEB5FAEB6D8}" destId="{FD5110E9-A63D-4FA5-AFCC-03C2FC3808BE}" srcOrd="0" destOrd="2" presId="urn:microsoft.com/office/officeart/2005/8/layout/hList6"/>
    <dgm:cxn modelId="{623249DF-328D-491A-A331-A1BBF0C799BE}" srcId="{D897A0D1-E7D4-4B9C-82A5-55DAA837DC8D}" destId="{FBAA8493-7431-467E-B41F-7B137EAC1726}" srcOrd="0" destOrd="0" parTransId="{54A13083-C8D7-4AC0-BAB5-7AA98B17FD19}" sibTransId="{FA94C95F-C552-4EAC-9019-5E521C1D3E32}"/>
    <dgm:cxn modelId="{AC65D2DF-22D2-42DA-91A5-3C7D35160E45}" srcId="{94DC1B2E-42A8-40B6-84FE-010F42159650}" destId="{B3F69D83-4B1B-43AA-872E-D02B8D9AC8CE}" srcOrd="0" destOrd="0" parTransId="{E3AE95AF-4AB6-420C-AFA9-1EF8B4CBEA0D}" sibTransId="{FA158D81-BCDC-4F82-A637-F292E3221C5B}"/>
    <dgm:cxn modelId="{EFF86CF9-E62B-46C6-B9CA-45FBF729811C}" type="presParOf" srcId="{5E5287B4-28F5-4CF0-BD28-4492E65D3BC8}" destId="{193BADE3-AF0F-4B48-9F54-618FADB1B28D}" srcOrd="0" destOrd="0" presId="urn:microsoft.com/office/officeart/2005/8/layout/hList6"/>
    <dgm:cxn modelId="{FEF7234B-45DD-4291-A2E6-93169598F2F2}" type="presParOf" srcId="{5E5287B4-28F5-4CF0-BD28-4492E65D3BC8}" destId="{9C551A81-EE07-4832-8615-0C935F93FDCC}" srcOrd="1" destOrd="0" presId="urn:microsoft.com/office/officeart/2005/8/layout/hList6"/>
    <dgm:cxn modelId="{92660D32-4E99-485C-B1B2-2005886DD1B8}" type="presParOf" srcId="{5E5287B4-28F5-4CF0-BD28-4492E65D3BC8}" destId="{6B57DD81-CB8A-4243-A15E-AF50FED9DDFE}" srcOrd="2" destOrd="0" presId="urn:microsoft.com/office/officeart/2005/8/layout/hList6"/>
    <dgm:cxn modelId="{6139D274-BFC9-4044-99D2-C5A8AE9235AD}" type="presParOf" srcId="{5E5287B4-28F5-4CF0-BD28-4492E65D3BC8}" destId="{BA803576-E8D4-4448-BF46-868F370CD2EF}" srcOrd="3" destOrd="0" presId="urn:microsoft.com/office/officeart/2005/8/layout/hList6"/>
    <dgm:cxn modelId="{D0F53100-ECC5-475E-8F18-51251309B5A0}" type="presParOf" srcId="{5E5287B4-28F5-4CF0-BD28-4492E65D3BC8}" destId="{C354C430-4EEA-4FAF-A17E-67A8AE2C5680}" srcOrd="4" destOrd="0" presId="urn:microsoft.com/office/officeart/2005/8/layout/hList6"/>
    <dgm:cxn modelId="{14A591FE-7823-41AA-9DCF-ADBD349BF395}" type="presParOf" srcId="{5E5287B4-28F5-4CF0-BD28-4492E65D3BC8}" destId="{127E4470-FF78-4C51-82E5-5B63EBD85BF4}" srcOrd="5" destOrd="0" presId="urn:microsoft.com/office/officeart/2005/8/layout/hList6"/>
    <dgm:cxn modelId="{5DD25598-A2D5-4B68-8A2C-8344397A7EAE}" type="presParOf" srcId="{5E5287B4-28F5-4CF0-BD28-4492E65D3BC8}" destId="{FD5110E9-A63D-4FA5-AFCC-03C2FC3808BE}"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4DC1B2E-42A8-40B6-84FE-010F42159650}"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n-GB"/>
        </a:p>
      </dgm:t>
    </dgm:pt>
    <dgm:pt modelId="{9BDAD1E3-C200-4C73-8C52-A8030879B386}">
      <dgm:prSet/>
      <dgm:spPr/>
      <dgm:t>
        <a:bodyPr/>
        <a:lstStyle/>
        <a:p>
          <a:r>
            <a:rPr lang="en-GB" dirty="0"/>
            <a:t>Mediating</a:t>
          </a:r>
        </a:p>
      </dgm:t>
    </dgm:pt>
    <dgm:pt modelId="{C852DDC7-D748-4A86-A946-08623C962839}" type="parTrans" cxnId="{A722E909-CF13-48A6-82AB-83E79320E50E}">
      <dgm:prSet/>
      <dgm:spPr/>
      <dgm:t>
        <a:bodyPr/>
        <a:lstStyle/>
        <a:p>
          <a:endParaRPr lang="en-GB"/>
        </a:p>
      </dgm:t>
    </dgm:pt>
    <dgm:pt modelId="{7B8556F0-7A4B-49EE-B3CD-DA5A8D19E0C7}" type="sibTrans" cxnId="{A722E909-CF13-48A6-82AB-83E79320E50E}">
      <dgm:prSet/>
      <dgm:spPr/>
      <dgm:t>
        <a:bodyPr/>
        <a:lstStyle/>
        <a:p>
          <a:endParaRPr lang="en-GB"/>
        </a:p>
      </dgm:t>
    </dgm:pt>
    <dgm:pt modelId="{C50A8A9B-B578-4886-9787-09E84CD5F711}">
      <dgm:prSet/>
      <dgm:spPr/>
      <dgm:t>
        <a:bodyPr/>
        <a:lstStyle/>
        <a:p>
          <a:r>
            <a:rPr lang="en-GB" dirty="0"/>
            <a:t>A trustworthy intermediary between SMEs and Energy Service Suppliers and between different stakeholders </a:t>
          </a:r>
        </a:p>
      </dgm:t>
    </dgm:pt>
    <dgm:pt modelId="{E278F5B7-501D-4DFE-83B8-E7269B21C5F5}" type="sibTrans" cxnId="{CF7A2582-8746-460A-8246-C6926F788473}">
      <dgm:prSet/>
      <dgm:spPr/>
      <dgm:t>
        <a:bodyPr/>
        <a:lstStyle/>
        <a:p>
          <a:endParaRPr lang="en-GB"/>
        </a:p>
      </dgm:t>
    </dgm:pt>
    <dgm:pt modelId="{CF31AEEB-6A2A-4467-98A4-0A8D7FCD257F}" type="parTrans" cxnId="{CF7A2582-8746-460A-8246-C6926F788473}">
      <dgm:prSet/>
      <dgm:spPr/>
      <dgm:t>
        <a:bodyPr/>
        <a:lstStyle/>
        <a:p>
          <a:endParaRPr lang="en-GB"/>
        </a:p>
      </dgm:t>
    </dgm:pt>
    <dgm:pt modelId="{8FEDEC6E-D27B-429A-B1CF-EB0ADE87AA97}">
      <dgm:prSet/>
      <dgm:spPr/>
      <dgm:t>
        <a:bodyPr/>
        <a:lstStyle/>
        <a:p>
          <a:r>
            <a:rPr lang="en-GB" dirty="0"/>
            <a:t>Financial</a:t>
          </a:r>
        </a:p>
      </dgm:t>
    </dgm:pt>
    <dgm:pt modelId="{A69B5090-77BE-43FB-B223-C2EEE049193C}" type="parTrans" cxnId="{6ED723BC-576D-4B29-B4E6-C6096AF82233}">
      <dgm:prSet/>
      <dgm:spPr/>
      <dgm:t>
        <a:bodyPr/>
        <a:lstStyle/>
        <a:p>
          <a:endParaRPr lang="en-GB"/>
        </a:p>
      </dgm:t>
    </dgm:pt>
    <dgm:pt modelId="{0DB9CBE5-1C2C-45C2-87DA-2A2B954BFFDD}" type="sibTrans" cxnId="{6ED723BC-576D-4B29-B4E6-C6096AF82233}">
      <dgm:prSet/>
      <dgm:spPr/>
      <dgm:t>
        <a:bodyPr/>
        <a:lstStyle/>
        <a:p>
          <a:endParaRPr lang="en-GB"/>
        </a:p>
      </dgm:t>
    </dgm:pt>
    <dgm:pt modelId="{904BC006-6986-4B91-8371-B1F7DE604659}">
      <dgm:prSet/>
      <dgm:spPr/>
      <dgm:t>
        <a:bodyPr/>
        <a:lstStyle/>
        <a:p>
          <a:r>
            <a:rPr lang="en-GB" dirty="0"/>
            <a:t>Financing of the local energy collective, and … the finances</a:t>
          </a:r>
        </a:p>
      </dgm:t>
    </dgm:pt>
    <dgm:pt modelId="{FA5C5BE7-F5B3-4A38-A4EA-BB9AF14C0967}" type="parTrans" cxnId="{C11FD152-62F3-4C8A-8D7C-620425355C9D}">
      <dgm:prSet/>
      <dgm:spPr/>
      <dgm:t>
        <a:bodyPr/>
        <a:lstStyle/>
        <a:p>
          <a:endParaRPr lang="en-GB"/>
        </a:p>
      </dgm:t>
    </dgm:pt>
    <dgm:pt modelId="{F32633B7-2DD7-42A0-BB38-89CDD1AD3E33}" type="sibTrans" cxnId="{C11FD152-62F3-4C8A-8D7C-620425355C9D}">
      <dgm:prSet/>
      <dgm:spPr/>
      <dgm:t>
        <a:bodyPr/>
        <a:lstStyle/>
        <a:p>
          <a:endParaRPr lang="en-GB"/>
        </a:p>
      </dgm:t>
    </dgm:pt>
    <dgm:pt modelId="{D1DCBDDC-A1C4-4859-96AF-8CD6CC9646DC}">
      <dgm:prSet/>
      <dgm:spPr/>
      <dgm:t>
        <a:bodyPr/>
        <a:lstStyle/>
        <a:p>
          <a:r>
            <a:rPr lang="en-GB" dirty="0"/>
            <a:t>Organizing and communication</a:t>
          </a:r>
        </a:p>
      </dgm:t>
    </dgm:pt>
    <dgm:pt modelId="{422EAE0C-D8CF-4DEE-854B-DEE9F4838066}" type="parTrans" cxnId="{414AD80A-4438-41BB-BE67-8765AC5091B8}">
      <dgm:prSet/>
      <dgm:spPr/>
      <dgm:t>
        <a:bodyPr/>
        <a:lstStyle/>
        <a:p>
          <a:endParaRPr lang="en-GB"/>
        </a:p>
      </dgm:t>
    </dgm:pt>
    <dgm:pt modelId="{BC0B97B6-4204-4776-BD9F-9813C1D92F09}" type="sibTrans" cxnId="{414AD80A-4438-41BB-BE67-8765AC5091B8}">
      <dgm:prSet/>
      <dgm:spPr/>
      <dgm:t>
        <a:bodyPr/>
        <a:lstStyle/>
        <a:p>
          <a:endParaRPr lang="en-GB"/>
        </a:p>
      </dgm:t>
    </dgm:pt>
    <dgm:pt modelId="{4A072A43-9BC7-40AD-8462-8F0995144938}">
      <dgm:prSet/>
      <dgm:spPr/>
      <dgm:t>
        <a:bodyPr/>
        <a:lstStyle/>
        <a:p>
          <a:r>
            <a:rPr lang="en-GB" dirty="0"/>
            <a:t>Organizing network events, planning and… knowledge,  creating promotional materials</a:t>
          </a:r>
        </a:p>
      </dgm:t>
    </dgm:pt>
    <dgm:pt modelId="{547A13C4-7AEF-4BF8-B38F-416EB13EC3D0}" type="parTrans" cxnId="{28DA586F-406F-4FDE-9B70-E69475D95244}">
      <dgm:prSet/>
      <dgm:spPr/>
      <dgm:t>
        <a:bodyPr/>
        <a:lstStyle/>
        <a:p>
          <a:endParaRPr lang="en-GB"/>
        </a:p>
      </dgm:t>
    </dgm:pt>
    <dgm:pt modelId="{5F363C77-4446-478B-A50A-841FD41837DD}" type="sibTrans" cxnId="{28DA586F-406F-4FDE-9B70-E69475D95244}">
      <dgm:prSet/>
      <dgm:spPr/>
      <dgm:t>
        <a:bodyPr/>
        <a:lstStyle/>
        <a:p>
          <a:endParaRPr lang="en-GB"/>
        </a:p>
      </dgm:t>
    </dgm:pt>
    <dgm:pt modelId="{CC0C5B8F-F1B7-44B5-9750-72F187437027}">
      <dgm:prSet/>
      <dgm:spPr/>
      <dgm:t>
        <a:bodyPr/>
        <a:lstStyle/>
        <a:p>
          <a:r>
            <a:rPr lang="en-GB" dirty="0"/>
            <a:t>Support from your local government</a:t>
          </a:r>
        </a:p>
        <a:p>
          <a:r>
            <a:rPr lang="en-GB" dirty="0"/>
            <a:t>Other specific resources for your VP? </a:t>
          </a:r>
        </a:p>
      </dgm:t>
    </dgm:pt>
    <dgm:pt modelId="{839AF5BE-B1E6-4A57-A724-602A77C99125}" type="parTrans" cxnId="{AEC2259D-A373-425B-AF2B-F8C70A13C8F0}">
      <dgm:prSet/>
      <dgm:spPr/>
      <dgm:t>
        <a:bodyPr/>
        <a:lstStyle/>
        <a:p>
          <a:endParaRPr lang="en-GB"/>
        </a:p>
      </dgm:t>
    </dgm:pt>
    <dgm:pt modelId="{C8D0A5D1-4785-4816-B8B1-F9B2DA3E8779}" type="sibTrans" cxnId="{AEC2259D-A373-425B-AF2B-F8C70A13C8F0}">
      <dgm:prSet/>
      <dgm:spPr/>
      <dgm:t>
        <a:bodyPr/>
        <a:lstStyle/>
        <a:p>
          <a:endParaRPr lang="en-GB"/>
        </a:p>
      </dgm:t>
    </dgm:pt>
    <dgm:pt modelId="{5E5287B4-28F5-4CF0-BD28-4492E65D3BC8}" type="pres">
      <dgm:prSet presAssocID="{94DC1B2E-42A8-40B6-84FE-010F42159650}" presName="Name0" presStyleCnt="0">
        <dgm:presLayoutVars>
          <dgm:dir/>
          <dgm:resizeHandles val="exact"/>
        </dgm:presLayoutVars>
      </dgm:prSet>
      <dgm:spPr/>
    </dgm:pt>
    <dgm:pt modelId="{BEE25409-E672-4AE5-AB68-4D706C29CF36}" type="pres">
      <dgm:prSet presAssocID="{9BDAD1E3-C200-4C73-8C52-A8030879B386}" presName="node" presStyleLbl="node1" presStyleIdx="0" presStyleCnt="4">
        <dgm:presLayoutVars>
          <dgm:bulletEnabled val="1"/>
        </dgm:presLayoutVars>
      </dgm:prSet>
      <dgm:spPr/>
    </dgm:pt>
    <dgm:pt modelId="{0A6B0FDB-CE75-4A90-A83A-97E03362AB5D}" type="pres">
      <dgm:prSet presAssocID="{7B8556F0-7A4B-49EE-B3CD-DA5A8D19E0C7}" presName="sibTrans" presStyleCnt="0"/>
      <dgm:spPr/>
    </dgm:pt>
    <dgm:pt modelId="{629091A6-9100-4B87-938C-261DB186420D}" type="pres">
      <dgm:prSet presAssocID="{8FEDEC6E-D27B-429A-B1CF-EB0ADE87AA97}" presName="node" presStyleLbl="node1" presStyleIdx="1" presStyleCnt="4">
        <dgm:presLayoutVars>
          <dgm:bulletEnabled val="1"/>
        </dgm:presLayoutVars>
      </dgm:prSet>
      <dgm:spPr/>
    </dgm:pt>
    <dgm:pt modelId="{8EB55444-0FD8-4638-BCDC-A6D5FAFB7299}" type="pres">
      <dgm:prSet presAssocID="{0DB9CBE5-1C2C-45C2-87DA-2A2B954BFFDD}" presName="sibTrans" presStyleCnt="0"/>
      <dgm:spPr/>
    </dgm:pt>
    <dgm:pt modelId="{43B7F914-72B9-47B6-9929-94C78BFB73EB}" type="pres">
      <dgm:prSet presAssocID="{D1DCBDDC-A1C4-4859-96AF-8CD6CC9646DC}" presName="node" presStyleLbl="node1" presStyleIdx="2" presStyleCnt="4">
        <dgm:presLayoutVars>
          <dgm:bulletEnabled val="1"/>
        </dgm:presLayoutVars>
      </dgm:prSet>
      <dgm:spPr/>
    </dgm:pt>
    <dgm:pt modelId="{804FF71F-B1A3-4976-9B0C-64B190CF2C74}" type="pres">
      <dgm:prSet presAssocID="{BC0B97B6-4204-4776-BD9F-9813C1D92F09}" presName="sibTrans" presStyleCnt="0"/>
      <dgm:spPr/>
    </dgm:pt>
    <dgm:pt modelId="{A45D9485-E9B0-41CA-9A80-331CC56AE4F6}" type="pres">
      <dgm:prSet presAssocID="{CC0C5B8F-F1B7-44B5-9750-72F187437027}" presName="node" presStyleLbl="node1" presStyleIdx="3" presStyleCnt="4">
        <dgm:presLayoutVars>
          <dgm:bulletEnabled val="1"/>
        </dgm:presLayoutVars>
      </dgm:prSet>
      <dgm:spPr/>
    </dgm:pt>
  </dgm:ptLst>
  <dgm:cxnLst>
    <dgm:cxn modelId="{A722E909-CF13-48A6-82AB-83E79320E50E}" srcId="{94DC1B2E-42A8-40B6-84FE-010F42159650}" destId="{9BDAD1E3-C200-4C73-8C52-A8030879B386}" srcOrd="0" destOrd="0" parTransId="{C852DDC7-D748-4A86-A946-08623C962839}" sibTransId="{7B8556F0-7A4B-49EE-B3CD-DA5A8D19E0C7}"/>
    <dgm:cxn modelId="{414AD80A-4438-41BB-BE67-8765AC5091B8}" srcId="{94DC1B2E-42A8-40B6-84FE-010F42159650}" destId="{D1DCBDDC-A1C4-4859-96AF-8CD6CC9646DC}" srcOrd="2" destOrd="0" parTransId="{422EAE0C-D8CF-4DEE-854B-DEE9F4838066}" sibTransId="{BC0B97B6-4204-4776-BD9F-9813C1D92F09}"/>
    <dgm:cxn modelId="{02862810-0E6E-4ABC-80C6-921A333B1C07}" type="presOf" srcId="{CC0C5B8F-F1B7-44B5-9750-72F187437027}" destId="{A45D9485-E9B0-41CA-9A80-331CC56AE4F6}" srcOrd="0" destOrd="0" presId="urn:microsoft.com/office/officeart/2005/8/layout/hList6"/>
    <dgm:cxn modelId="{BB90981D-5884-4839-8FEF-615D96C080A1}" type="presOf" srcId="{D1DCBDDC-A1C4-4859-96AF-8CD6CC9646DC}" destId="{43B7F914-72B9-47B6-9929-94C78BFB73EB}" srcOrd="0" destOrd="0" presId="urn:microsoft.com/office/officeart/2005/8/layout/hList6"/>
    <dgm:cxn modelId="{68B8EF28-89CE-44B8-913A-A42562740A88}" type="presOf" srcId="{9BDAD1E3-C200-4C73-8C52-A8030879B386}" destId="{BEE25409-E672-4AE5-AB68-4D706C29CF36}" srcOrd="0" destOrd="0" presId="urn:microsoft.com/office/officeart/2005/8/layout/hList6"/>
    <dgm:cxn modelId="{C3BAB536-E7A1-4C8B-9D58-B58E354305C1}" type="presOf" srcId="{94DC1B2E-42A8-40B6-84FE-010F42159650}" destId="{5E5287B4-28F5-4CF0-BD28-4492E65D3BC8}" srcOrd="0" destOrd="0" presId="urn:microsoft.com/office/officeart/2005/8/layout/hList6"/>
    <dgm:cxn modelId="{C61F695F-8CD5-4705-B28F-463352BF3497}" type="presOf" srcId="{C50A8A9B-B578-4886-9787-09E84CD5F711}" destId="{BEE25409-E672-4AE5-AB68-4D706C29CF36}" srcOrd="0" destOrd="1" presId="urn:microsoft.com/office/officeart/2005/8/layout/hList6"/>
    <dgm:cxn modelId="{28DA586F-406F-4FDE-9B70-E69475D95244}" srcId="{D1DCBDDC-A1C4-4859-96AF-8CD6CC9646DC}" destId="{4A072A43-9BC7-40AD-8462-8F0995144938}" srcOrd="0" destOrd="0" parTransId="{547A13C4-7AEF-4BF8-B38F-416EB13EC3D0}" sibTransId="{5F363C77-4446-478B-A50A-841FD41837DD}"/>
    <dgm:cxn modelId="{C11FD152-62F3-4C8A-8D7C-620425355C9D}" srcId="{8FEDEC6E-D27B-429A-B1CF-EB0ADE87AA97}" destId="{904BC006-6986-4B91-8371-B1F7DE604659}" srcOrd="0" destOrd="0" parTransId="{FA5C5BE7-F5B3-4A38-A4EA-BB9AF14C0967}" sibTransId="{F32633B7-2DD7-42A0-BB38-89CDD1AD3E33}"/>
    <dgm:cxn modelId="{CF7A2582-8746-460A-8246-C6926F788473}" srcId="{9BDAD1E3-C200-4C73-8C52-A8030879B386}" destId="{C50A8A9B-B578-4886-9787-09E84CD5F711}" srcOrd="0" destOrd="0" parTransId="{CF31AEEB-6A2A-4467-98A4-0A8D7FCD257F}" sibTransId="{E278F5B7-501D-4DFE-83B8-E7269B21C5F5}"/>
    <dgm:cxn modelId="{82F9819A-82DF-4BDC-9DE5-BBDB7DECF6F5}" type="presOf" srcId="{4A072A43-9BC7-40AD-8462-8F0995144938}" destId="{43B7F914-72B9-47B6-9929-94C78BFB73EB}" srcOrd="0" destOrd="1" presId="urn:microsoft.com/office/officeart/2005/8/layout/hList6"/>
    <dgm:cxn modelId="{AEC2259D-A373-425B-AF2B-F8C70A13C8F0}" srcId="{94DC1B2E-42A8-40B6-84FE-010F42159650}" destId="{CC0C5B8F-F1B7-44B5-9750-72F187437027}" srcOrd="3" destOrd="0" parTransId="{839AF5BE-B1E6-4A57-A724-602A77C99125}" sibTransId="{C8D0A5D1-4785-4816-B8B1-F9B2DA3E8779}"/>
    <dgm:cxn modelId="{E35DECAC-523A-42A2-B26C-97C311CFB24D}" type="presOf" srcId="{8FEDEC6E-D27B-429A-B1CF-EB0ADE87AA97}" destId="{629091A6-9100-4B87-938C-261DB186420D}" srcOrd="0" destOrd="0" presId="urn:microsoft.com/office/officeart/2005/8/layout/hList6"/>
    <dgm:cxn modelId="{6ED723BC-576D-4B29-B4E6-C6096AF82233}" srcId="{94DC1B2E-42A8-40B6-84FE-010F42159650}" destId="{8FEDEC6E-D27B-429A-B1CF-EB0ADE87AA97}" srcOrd="1" destOrd="0" parTransId="{A69B5090-77BE-43FB-B223-C2EEE049193C}" sibTransId="{0DB9CBE5-1C2C-45C2-87DA-2A2B954BFFDD}"/>
    <dgm:cxn modelId="{94969CEC-60E2-47C2-8B27-F4F9D3C8AF24}" type="presOf" srcId="{904BC006-6986-4B91-8371-B1F7DE604659}" destId="{629091A6-9100-4B87-938C-261DB186420D}" srcOrd="0" destOrd="1" presId="urn:microsoft.com/office/officeart/2005/8/layout/hList6"/>
    <dgm:cxn modelId="{15E8CCF2-2C77-4F85-AB0E-7F2942384E9E}" type="presParOf" srcId="{5E5287B4-28F5-4CF0-BD28-4492E65D3BC8}" destId="{BEE25409-E672-4AE5-AB68-4D706C29CF36}" srcOrd="0" destOrd="0" presId="urn:microsoft.com/office/officeart/2005/8/layout/hList6"/>
    <dgm:cxn modelId="{462F2EBE-00B0-463F-A568-372670DBE725}" type="presParOf" srcId="{5E5287B4-28F5-4CF0-BD28-4492E65D3BC8}" destId="{0A6B0FDB-CE75-4A90-A83A-97E03362AB5D}" srcOrd="1" destOrd="0" presId="urn:microsoft.com/office/officeart/2005/8/layout/hList6"/>
    <dgm:cxn modelId="{F141B765-AD0E-4A6D-BB7B-0278D932B524}" type="presParOf" srcId="{5E5287B4-28F5-4CF0-BD28-4492E65D3BC8}" destId="{629091A6-9100-4B87-938C-261DB186420D}" srcOrd="2" destOrd="0" presId="urn:microsoft.com/office/officeart/2005/8/layout/hList6"/>
    <dgm:cxn modelId="{9D444CCD-682A-4FD4-B765-1CF6B5753C45}" type="presParOf" srcId="{5E5287B4-28F5-4CF0-BD28-4492E65D3BC8}" destId="{8EB55444-0FD8-4638-BCDC-A6D5FAFB7299}" srcOrd="3" destOrd="0" presId="urn:microsoft.com/office/officeart/2005/8/layout/hList6"/>
    <dgm:cxn modelId="{EB1B8D30-F025-42B4-8E5A-E841CE6B3312}" type="presParOf" srcId="{5E5287B4-28F5-4CF0-BD28-4492E65D3BC8}" destId="{43B7F914-72B9-47B6-9929-94C78BFB73EB}" srcOrd="4" destOrd="0" presId="urn:microsoft.com/office/officeart/2005/8/layout/hList6"/>
    <dgm:cxn modelId="{2B3F8B46-0F52-4438-BCD4-86CB93875697}" type="presParOf" srcId="{5E5287B4-28F5-4CF0-BD28-4492E65D3BC8}" destId="{804FF71F-B1A3-4976-9B0C-64B190CF2C74}" srcOrd="5" destOrd="0" presId="urn:microsoft.com/office/officeart/2005/8/layout/hList6"/>
    <dgm:cxn modelId="{17148366-6950-40BF-B803-F9111EBBA93D}" type="presParOf" srcId="{5E5287B4-28F5-4CF0-BD28-4492E65D3BC8}" destId="{A45D9485-E9B0-41CA-9A80-331CC56AE4F6}" srcOrd="6" destOrd="0" presId="urn:microsoft.com/office/officeart/2005/8/layout/h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B7E4139-2637-43F6-808F-B9EB7943E3AA}" type="doc">
      <dgm:prSet loTypeId="urn:microsoft.com/office/officeart/2005/8/layout/venn1" loCatId="relationship" qsTypeId="urn:microsoft.com/office/officeart/2005/8/quickstyle/simple1" qsCatId="simple" csTypeId="urn:microsoft.com/office/officeart/2005/8/colors/colorful1" csCatId="colorful" phldr="1"/>
      <dgm:spPr/>
    </dgm:pt>
    <dgm:pt modelId="{CE879420-7302-4439-9B04-E8F0BBD199CB}">
      <dgm:prSet phldrT="[Text]"/>
      <dgm:spPr/>
      <dgm:t>
        <a:bodyPr/>
        <a:lstStyle/>
        <a:p>
          <a:r>
            <a:rPr lang="en-GB" dirty="0"/>
            <a:t>Your Value Proposition - What are your activities?</a:t>
          </a:r>
        </a:p>
      </dgm:t>
    </dgm:pt>
    <dgm:pt modelId="{C545B062-5F5C-4A8C-87EE-678CC1B1C8E6}" type="parTrans" cxnId="{491B5BBC-AB96-4DDC-A868-D9923CF1CC19}">
      <dgm:prSet/>
      <dgm:spPr/>
      <dgm:t>
        <a:bodyPr/>
        <a:lstStyle/>
        <a:p>
          <a:endParaRPr lang="en-GB"/>
        </a:p>
      </dgm:t>
    </dgm:pt>
    <dgm:pt modelId="{9B569C0D-0ADA-4267-B127-91604E86F351}" type="sibTrans" cxnId="{491B5BBC-AB96-4DDC-A868-D9923CF1CC19}">
      <dgm:prSet/>
      <dgm:spPr/>
      <dgm:t>
        <a:bodyPr/>
        <a:lstStyle/>
        <a:p>
          <a:endParaRPr lang="en-GB"/>
        </a:p>
      </dgm:t>
    </dgm:pt>
    <dgm:pt modelId="{C7BF23A3-5BB6-42EB-90D6-7BC1A60EAFE2}">
      <dgm:prSet phldrT="[Text]"/>
      <dgm:spPr/>
      <dgm:t>
        <a:bodyPr/>
        <a:lstStyle/>
        <a:p>
          <a:r>
            <a:rPr lang="en-GB" dirty="0"/>
            <a:t>Most important resources you need?</a:t>
          </a:r>
        </a:p>
      </dgm:t>
    </dgm:pt>
    <dgm:pt modelId="{7BC2955B-1B9C-4407-9E3A-7BB1A0B01539}" type="parTrans" cxnId="{DF040C2A-F55D-4B37-8EF5-380E9B0E4A8C}">
      <dgm:prSet/>
      <dgm:spPr/>
      <dgm:t>
        <a:bodyPr/>
        <a:lstStyle/>
        <a:p>
          <a:endParaRPr lang="en-GB"/>
        </a:p>
      </dgm:t>
    </dgm:pt>
    <dgm:pt modelId="{A241DDAD-C89C-4885-B483-A7327939445F}" type="sibTrans" cxnId="{DF040C2A-F55D-4B37-8EF5-380E9B0E4A8C}">
      <dgm:prSet/>
      <dgm:spPr/>
      <dgm:t>
        <a:bodyPr/>
        <a:lstStyle/>
        <a:p>
          <a:endParaRPr lang="en-GB"/>
        </a:p>
      </dgm:t>
    </dgm:pt>
    <dgm:pt modelId="{581E48A7-2F60-4F3C-A454-E247881D6858}" type="pres">
      <dgm:prSet presAssocID="{9B7E4139-2637-43F6-808F-B9EB7943E3AA}" presName="compositeShape" presStyleCnt="0">
        <dgm:presLayoutVars>
          <dgm:chMax val="7"/>
          <dgm:dir/>
          <dgm:resizeHandles val="exact"/>
        </dgm:presLayoutVars>
      </dgm:prSet>
      <dgm:spPr/>
    </dgm:pt>
    <dgm:pt modelId="{7EAA4599-AE3B-4B26-AB20-C27397F0A14B}" type="pres">
      <dgm:prSet presAssocID="{CE879420-7302-4439-9B04-E8F0BBD199CB}" presName="circ1" presStyleLbl="vennNode1" presStyleIdx="0" presStyleCnt="2"/>
      <dgm:spPr/>
    </dgm:pt>
    <dgm:pt modelId="{59C3944F-DF14-42E2-8D55-4A0BDC41B1DD}" type="pres">
      <dgm:prSet presAssocID="{CE879420-7302-4439-9B04-E8F0BBD199CB}" presName="circ1Tx" presStyleLbl="revTx" presStyleIdx="0" presStyleCnt="0">
        <dgm:presLayoutVars>
          <dgm:chMax val="0"/>
          <dgm:chPref val="0"/>
          <dgm:bulletEnabled val="1"/>
        </dgm:presLayoutVars>
      </dgm:prSet>
      <dgm:spPr/>
    </dgm:pt>
    <dgm:pt modelId="{43C0BD72-3B38-44CE-B05C-AB1374A3B0FD}" type="pres">
      <dgm:prSet presAssocID="{C7BF23A3-5BB6-42EB-90D6-7BC1A60EAFE2}" presName="circ2" presStyleLbl="vennNode1" presStyleIdx="1" presStyleCnt="2"/>
      <dgm:spPr/>
    </dgm:pt>
    <dgm:pt modelId="{784545C7-8D10-48EF-BA86-6BF58C7B166C}" type="pres">
      <dgm:prSet presAssocID="{C7BF23A3-5BB6-42EB-90D6-7BC1A60EAFE2}" presName="circ2Tx" presStyleLbl="revTx" presStyleIdx="0" presStyleCnt="0">
        <dgm:presLayoutVars>
          <dgm:chMax val="0"/>
          <dgm:chPref val="0"/>
          <dgm:bulletEnabled val="1"/>
        </dgm:presLayoutVars>
      </dgm:prSet>
      <dgm:spPr/>
    </dgm:pt>
  </dgm:ptLst>
  <dgm:cxnLst>
    <dgm:cxn modelId="{84D3A619-BFE7-459F-B876-952D3FF47085}" type="presOf" srcId="{9B7E4139-2637-43F6-808F-B9EB7943E3AA}" destId="{581E48A7-2F60-4F3C-A454-E247881D6858}" srcOrd="0" destOrd="0" presId="urn:microsoft.com/office/officeart/2005/8/layout/venn1"/>
    <dgm:cxn modelId="{DF040C2A-F55D-4B37-8EF5-380E9B0E4A8C}" srcId="{9B7E4139-2637-43F6-808F-B9EB7943E3AA}" destId="{C7BF23A3-5BB6-42EB-90D6-7BC1A60EAFE2}" srcOrd="1" destOrd="0" parTransId="{7BC2955B-1B9C-4407-9E3A-7BB1A0B01539}" sibTransId="{A241DDAD-C89C-4885-B483-A7327939445F}"/>
    <dgm:cxn modelId="{4DFB687C-70A9-4966-B89E-CB5E78FCE35F}" type="presOf" srcId="{C7BF23A3-5BB6-42EB-90D6-7BC1A60EAFE2}" destId="{43C0BD72-3B38-44CE-B05C-AB1374A3B0FD}" srcOrd="0" destOrd="0" presId="urn:microsoft.com/office/officeart/2005/8/layout/venn1"/>
    <dgm:cxn modelId="{491B5BBC-AB96-4DDC-A868-D9923CF1CC19}" srcId="{9B7E4139-2637-43F6-808F-B9EB7943E3AA}" destId="{CE879420-7302-4439-9B04-E8F0BBD199CB}" srcOrd="0" destOrd="0" parTransId="{C545B062-5F5C-4A8C-87EE-678CC1B1C8E6}" sibTransId="{9B569C0D-0ADA-4267-B127-91604E86F351}"/>
    <dgm:cxn modelId="{444131E0-C9F1-4D52-AC15-F3693566EA56}" type="presOf" srcId="{CE879420-7302-4439-9B04-E8F0BBD199CB}" destId="{7EAA4599-AE3B-4B26-AB20-C27397F0A14B}" srcOrd="0" destOrd="0" presId="urn:microsoft.com/office/officeart/2005/8/layout/venn1"/>
    <dgm:cxn modelId="{56AAA9E8-A0BA-465B-9A4B-A60AE85E8DE6}" type="presOf" srcId="{CE879420-7302-4439-9B04-E8F0BBD199CB}" destId="{59C3944F-DF14-42E2-8D55-4A0BDC41B1DD}" srcOrd="1" destOrd="0" presId="urn:microsoft.com/office/officeart/2005/8/layout/venn1"/>
    <dgm:cxn modelId="{AFFCACF4-0938-4C57-B721-9DABC1E00E49}" type="presOf" srcId="{C7BF23A3-5BB6-42EB-90D6-7BC1A60EAFE2}" destId="{784545C7-8D10-48EF-BA86-6BF58C7B166C}" srcOrd="1" destOrd="0" presId="urn:microsoft.com/office/officeart/2005/8/layout/venn1"/>
    <dgm:cxn modelId="{3FBF2437-E3CB-40F9-8F8D-6F823DBBF36A}" type="presParOf" srcId="{581E48A7-2F60-4F3C-A454-E247881D6858}" destId="{7EAA4599-AE3B-4B26-AB20-C27397F0A14B}" srcOrd="0" destOrd="0" presId="urn:microsoft.com/office/officeart/2005/8/layout/venn1"/>
    <dgm:cxn modelId="{78CA5DBD-82B3-431C-A2A6-1ED7834BE48F}" type="presParOf" srcId="{581E48A7-2F60-4F3C-A454-E247881D6858}" destId="{59C3944F-DF14-42E2-8D55-4A0BDC41B1DD}" srcOrd="1" destOrd="0" presId="urn:microsoft.com/office/officeart/2005/8/layout/venn1"/>
    <dgm:cxn modelId="{16C2B923-93B1-4B3F-9086-E7A84BA2344D}" type="presParOf" srcId="{581E48A7-2F60-4F3C-A454-E247881D6858}" destId="{43C0BD72-3B38-44CE-B05C-AB1374A3B0FD}" srcOrd="2" destOrd="0" presId="urn:microsoft.com/office/officeart/2005/8/layout/venn1"/>
    <dgm:cxn modelId="{0B768D92-C3E1-48DD-A0D2-1FE3327185AE}" type="presParOf" srcId="{581E48A7-2F60-4F3C-A454-E247881D6858}" destId="{784545C7-8D10-48EF-BA86-6BF58C7B166C}"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B7E4139-2637-43F6-808F-B9EB7943E3AA}" type="doc">
      <dgm:prSet loTypeId="urn:microsoft.com/office/officeart/2005/8/layout/venn1" loCatId="relationship" qsTypeId="urn:microsoft.com/office/officeart/2005/8/quickstyle/simple1" qsCatId="simple" csTypeId="urn:microsoft.com/office/officeart/2005/8/colors/colorful1" csCatId="colorful" phldr="1"/>
      <dgm:spPr/>
      <dgm:t>
        <a:bodyPr/>
        <a:lstStyle/>
        <a:p>
          <a:endParaRPr lang="en-GB"/>
        </a:p>
      </dgm:t>
    </dgm:pt>
    <dgm:pt modelId="{CE879420-7302-4439-9B04-E8F0BBD199CB}">
      <dgm:prSet phldrT="[Text]"/>
      <dgm:spPr/>
      <dgm:t>
        <a:bodyPr/>
        <a:lstStyle/>
        <a:p>
          <a:r>
            <a:rPr lang="en-GB" dirty="0"/>
            <a:t>Your Value Proposition - What are your activities?</a:t>
          </a:r>
        </a:p>
      </dgm:t>
    </dgm:pt>
    <dgm:pt modelId="{C545B062-5F5C-4A8C-87EE-678CC1B1C8E6}" type="parTrans" cxnId="{491B5BBC-AB96-4DDC-A868-D9923CF1CC19}">
      <dgm:prSet/>
      <dgm:spPr/>
      <dgm:t>
        <a:bodyPr/>
        <a:lstStyle/>
        <a:p>
          <a:endParaRPr lang="en-GB"/>
        </a:p>
      </dgm:t>
    </dgm:pt>
    <dgm:pt modelId="{9B569C0D-0ADA-4267-B127-91604E86F351}" type="sibTrans" cxnId="{491B5BBC-AB96-4DDC-A868-D9923CF1CC19}">
      <dgm:prSet/>
      <dgm:spPr/>
      <dgm:t>
        <a:bodyPr/>
        <a:lstStyle/>
        <a:p>
          <a:endParaRPr lang="en-GB"/>
        </a:p>
      </dgm:t>
    </dgm:pt>
    <dgm:pt modelId="{C7BF23A3-5BB6-42EB-90D6-7BC1A60EAFE2}">
      <dgm:prSet phldrT="[Text]"/>
      <dgm:spPr/>
      <dgm:t>
        <a:bodyPr/>
        <a:lstStyle/>
        <a:p>
          <a:r>
            <a:rPr lang="en-GB" dirty="0"/>
            <a:t>Most important resources you need?</a:t>
          </a:r>
        </a:p>
      </dgm:t>
    </dgm:pt>
    <dgm:pt modelId="{7BC2955B-1B9C-4407-9E3A-7BB1A0B01539}" type="parTrans" cxnId="{DF040C2A-F55D-4B37-8EF5-380E9B0E4A8C}">
      <dgm:prSet/>
      <dgm:spPr/>
      <dgm:t>
        <a:bodyPr/>
        <a:lstStyle/>
        <a:p>
          <a:endParaRPr lang="en-GB"/>
        </a:p>
      </dgm:t>
    </dgm:pt>
    <dgm:pt modelId="{A241DDAD-C89C-4885-B483-A7327939445F}" type="sibTrans" cxnId="{DF040C2A-F55D-4B37-8EF5-380E9B0E4A8C}">
      <dgm:prSet/>
      <dgm:spPr/>
      <dgm:t>
        <a:bodyPr/>
        <a:lstStyle/>
        <a:p>
          <a:endParaRPr lang="en-GB"/>
        </a:p>
      </dgm:t>
    </dgm:pt>
    <dgm:pt modelId="{581E48A7-2F60-4F3C-A454-E247881D6858}" type="pres">
      <dgm:prSet presAssocID="{9B7E4139-2637-43F6-808F-B9EB7943E3AA}" presName="compositeShape" presStyleCnt="0">
        <dgm:presLayoutVars>
          <dgm:chMax val="7"/>
          <dgm:dir/>
          <dgm:resizeHandles val="exact"/>
        </dgm:presLayoutVars>
      </dgm:prSet>
      <dgm:spPr/>
    </dgm:pt>
    <dgm:pt modelId="{7EAA4599-AE3B-4B26-AB20-C27397F0A14B}" type="pres">
      <dgm:prSet presAssocID="{CE879420-7302-4439-9B04-E8F0BBD199CB}" presName="circ1" presStyleLbl="vennNode1" presStyleIdx="0" presStyleCnt="2"/>
      <dgm:spPr/>
    </dgm:pt>
    <dgm:pt modelId="{59C3944F-DF14-42E2-8D55-4A0BDC41B1DD}" type="pres">
      <dgm:prSet presAssocID="{CE879420-7302-4439-9B04-E8F0BBD199CB}" presName="circ1Tx" presStyleLbl="revTx" presStyleIdx="0" presStyleCnt="0">
        <dgm:presLayoutVars>
          <dgm:chMax val="0"/>
          <dgm:chPref val="0"/>
          <dgm:bulletEnabled val="1"/>
        </dgm:presLayoutVars>
      </dgm:prSet>
      <dgm:spPr/>
    </dgm:pt>
    <dgm:pt modelId="{43C0BD72-3B38-44CE-B05C-AB1374A3B0FD}" type="pres">
      <dgm:prSet presAssocID="{C7BF23A3-5BB6-42EB-90D6-7BC1A60EAFE2}" presName="circ2" presStyleLbl="vennNode1" presStyleIdx="1" presStyleCnt="2"/>
      <dgm:spPr/>
    </dgm:pt>
    <dgm:pt modelId="{784545C7-8D10-48EF-BA86-6BF58C7B166C}" type="pres">
      <dgm:prSet presAssocID="{C7BF23A3-5BB6-42EB-90D6-7BC1A60EAFE2}" presName="circ2Tx" presStyleLbl="revTx" presStyleIdx="0" presStyleCnt="0">
        <dgm:presLayoutVars>
          <dgm:chMax val="0"/>
          <dgm:chPref val="0"/>
          <dgm:bulletEnabled val="1"/>
        </dgm:presLayoutVars>
      </dgm:prSet>
      <dgm:spPr/>
    </dgm:pt>
  </dgm:ptLst>
  <dgm:cxnLst>
    <dgm:cxn modelId="{84D3A619-BFE7-459F-B876-952D3FF47085}" type="presOf" srcId="{9B7E4139-2637-43F6-808F-B9EB7943E3AA}" destId="{581E48A7-2F60-4F3C-A454-E247881D6858}" srcOrd="0" destOrd="0" presId="urn:microsoft.com/office/officeart/2005/8/layout/venn1"/>
    <dgm:cxn modelId="{DF040C2A-F55D-4B37-8EF5-380E9B0E4A8C}" srcId="{9B7E4139-2637-43F6-808F-B9EB7943E3AA}" destId="{C7BF23A3-5BB6-42EB-90D6-7BC1A60EAFE2}" srcOrd="1" destOrd="0" parTransId="{7BC2955B-1B9C-4407-9E3A-7BB1A0B01539}" sibTransId="{A241DDAD-C89C-4885-B483-A7327939445F}"/>
    <dgm:cxn modelId="{4DFB687C-70A9-4966-B89E-CB5E78FCE35F}" type="presOf" srcId="{C7BF23A3-5BB6-42EB-90D6-7BC1A60EAFE2}" destId="{43C0BD72-3B38-44CE-B05C-AB1374A3B0FD}" srcOrd="0" destOrd="0" presId="urn:microsoft.com/office/officeart/2005/8/layout/venn1"/>
    <dgm:cxn modelId="{491B5BBC-AB96-4DDC-A868-D9923CF1CC19}" srcId="{9B7E4139-2637-43F6-808F-B9EB7943E3AA}" destId="{CE879420-7302-4439-9B04-E8F0BBD199CB}" srcOrd="0" destOrd="0" parTransId="{C545B062-5F5C-4A8C-87EE-678CC1B1C8E6}" sibTransId="{9B569C0D-0ADA-4267-B127-91604E86F351}"/>
    <dgm:cxn modelId="{444131E0-C9F1-4D52-AC15-F3693566EA56}" type="presOf" srcId="{CE879420-7302-4439-9B04-E8F0BBD199CB}" destId="{7EAA4599-AE3B-4B26-AB20-C27397F0A14B}" srcOrd="0" destOrd="0" presId="urn:microsoft.com/office/officeart/2005/8/layout/venn1"/>
    <dgm:cxn modelId="{56AAA9E8-A0BA-465B-9A4B-A60AE85E8DE6}" type="presOf" srcId="{CE879420-7302-4439-9B04-E8F0BBD199CB}" destId="{59C3944F-DF14-42E2-8D55-4A0BDC41B1DD}" srcOrd="1" destOrd="0" presId="urn:microsoft.com/office/officeart/2005/8/layout/venn1"/>
    <dgm:cxn modelId="{AFFCACF4-0938-4C57-B721-9DABC1E00E49}" type="presOf" srcId="{C7BF23A3-5BB6-42EB-90D6-7BC1A60EAFE2}" destId="{784545C7-8D10-48EF-BA86-6BF58C7B166C}" srcOrd="1" destOrd="0" presId="urn:microsoft.com/office/officeart/2005/8/layout/venn1"/>
    <dgm:cxn modelId="{3FBF2437-E3CB-40F9-8F8D-6F823DBBF36A}" type="presParOf" srcId="{581E48A7-2F60-4F3C-A454-E247881D6858}" destId="{7EAA4599-AE3B-4B26-AB20-C27397F0A14B}" srcOrd="0" destOrd="0" presId="urn:microsoft.com/office/officeart/2005/8/layout/venn1"/>
    <dgm:cxn modelId="{78CA5DBD-82B3-431C-A2A6-1ED7834BE48F}" type="presParOf" srcId="{581E48A7-2F60-4F3C-A454-E247881D6858}" destId="{59C3944F-DF14-42E2-8D55-4A0BDC41B1DD}" srcOrd="1" destOrd="0" presId="urn:microsoft.com/office/officeart/2005/8/layout/venn1"/>
    <dgm:cxn modelId="{16C2B923-93B1-4B3F-9086-E7A84BA2344D}" type="presParOf" srcId="{581E48A7-2F60-4F3C-A454-E247881D6858}" destId="{43C0BD72-3B38-44CE-B05C-AB1374A3B0FD}" srcOrd="2" destOrd="0" presId="urn:microsoft.com/office/officeart/2005/8/layout/venn1"/>
    <dgm:cxn modelId="{0B768D92-C3E1-48DD-A0D2-1FE3327185AE}" type="presParOf" srcId="{581E48A7-2F60-4F3C-A454-E247881D6858}" destId="{784545C7-8D10-48EF-BA86-6BF58C7B166C}" srcOrd="3"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ABC0604-DCCF-4AEC-A09F-E9121C3287F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C0DD34FE-C034-4D3B-8A2A-E4C2F91F7342}">
      <dgm:prSet phldrT="[Text]"/>
      <dgm:spPr/>
      <dgm:t>
        <a:bodyPr/>
        <a:lstStyle/>
        <a:p>
          <a:r>
            <a:rPr lang="en-GB" dirty="0"/>
            <a:t>Potential costs</a:t>
          </a:r>
        </a:p>
      </dgm:t>
    </dgm:pt>
    <dgm:pt modelId="{133D6015-DA36-4FE1-92DA-F3580A9888CB}" type="parTrans" cxnId="{487B48D3-4FFE-4E2C-A2D7-152E74D40B27}">
      <dgm:prSet/>
      <dgm:spPr/>
      <dgm:t>
        <a:bodyPr/>
        <a:lstStyle/>
        <a:p>
          <a:endParaRPr lang="en-GB"/>
        </a:p>
      </dgm:t>
    </dgm:pt>
    <dgm:pt modelId="{D3D67D15-1C44-49CA-8973-225FC1E35ACB}" type="sibTrans" cxnId="{487B48D3-4FFE-4E2C-A2D7-152E74D40B27}">
      <dgm:prSet/>
      <dgm:spPr/>
      <dgm:t>
        <a:bodyPr/>
        <a:lstStyle/>
        <a:p>
          <a:endParaRPr lang="en-GB"/>
        </a:p>
      </dgm:t>
    </dgm:pt>
    <dgm:pt modelId="{E2344A29-37A7-467D-B18D-9F7BAD9886FF}">
      <dgm:prSet phldrT="[Text]"/>
      <dgm:spPr/>
      <dgm:t>
        <a:bodyPr/>
        <a:lstStyle/>
        <a:p>
          <a:r>
            <a:rPr lang="en-GB" dirty="0"/>
            <a:t>Labour – work hours!</a:t>
          </a:r>
        </a:p>
      </dgm:t>
    </dgm:pt>
    <dgm:pt modelId="{373C4683-34B2-4BF2-A0F7-A67146DDDC78}" type="parTrans" cxnId="{30477EFB-FB30-401D-B779-59B0F2D4BB20}">
      <dgm:prSet/>
      <dgm:spPr/>
      <dgm:t>
        <a:bodyPr/>
        <a:lstStyle/>
        <a:p>
          <a:endParaRPr lang="en-GB"/>
        </a:p>
      </dgm:t>
    </dgm:pt>
    <dgm:pt modelId="{10F59A15-2740-47C7-861B-BDFF64568D9E}" type="sibTrans" cxnId="{30477EFB-FB30-401D-B779-59B0F2D4BB20}">
      <dgm:prSet/>
      <dgm:spPr/>
      <dgm:t>
        <a:bodyPr/>
        <a:lstStyle/>
        <a:p>
          <a:endParaRPr lang="en-GB"/>
        </a:p>
      </dgm:t>
    </dgm:pt>
    <dgm:pt modelId="{6374DD2A-B946-43D9-8DC4-9E26DDD46081}">
      <dgm:prSet phldrT="[Text]"/>
      <dgm:spPr/>
      <dgm:t>
        <a:bodyPr/>
        <a:lstStyle/>
        <a:p>
          <a:r>
            <a:rPr lang="en-GB" dirty="0"/>
            <a:t>Utilities (energy, water, internet)</a:t>
          </a:r>
        </a:p>
      </dgm:t>
    </dgm:pt>
    <dgm:pt modelId="{D5DDE877-944E-42FA-AF6F-E384683F7B50}" type="parTrans" cxnId="{AB6DA704-C389-42DE-ACC8-D60631E9B31A}">
      <dgm:prSet/>
      <dgm:spPr/>
      <dgm:t>
        <a:bodyPr/>
        <a:lstStyle/>
        <a:p>
          <a:endParaRPr lang="en-GB"/>
        </a:p>
      </dgm:t>
    </dgm:pt>
    <dgm:pt modelId="{6A1E56E8-6076-44D9-950B-F0271E460F4A}" type="sibTrans" cxnId="{AB6DA704-C389-42DE-ACC8-D60631E9B31A}">
      <dgm:prSet/>
      <dgm:spPr/>
      <dgm:t>
        <a:bodyPr/>
        <a:lstStyle/>
        <a:p>
          <a:endParaRPr lang="en-GB"/>
        </a:p>
      </dgm:t>
    </dgm:pt>
    <dgm:pt modelId="{9864925E-B035-40EB-A806-F643DA5989B8}">
      <dgm:prSet phldrT="[Text]"/>
      <dgm:spPr/>
      <dgm:t>
        <a:bodyPr/>
        <a:lstStyle/>
        <a:p>
          <a:r>
            <a:rPr lang="en-GB" dirty="0"/>
            <a:t>Potential revenues</a:t>
          </a:r>
        </a:p>
      </dgm:t>
    </dgm:pt>
    <dgm:pt modelId="{33946D95-56D6-4DD6-9C3A-C2A0130BC7F4}" type="parTrans" cxnId="{790618A3-DFEB-47AE-9C62-547DB6739DAE}">
      <dgm:prSet/>
      <dgm:spPr/>
      <dgm:t>
        <a:bodyPr/>
        <a:lstStyle/>
        <a:p>
          <a:endParaRPr lang="en-GB"/>
        </a:p>
      </dgm:t>
    </dgm:pt>
    <dgm:pt modelId="{96FB271B-0614-4147-99CF-93B89748FB7E}" type="sibTrans" cxnId="{790618A3-DFEB-47AE-9C62-547DB6739DAE}">
      <dgm:prSet/>
      <dgm:spPr/>
      <dgm:t>
        <a:bodyPr/>
        <a:lstStyle/>
        <a:p>
          <a:endParaRPr lang="en-GB"/>
        </a:p>
      </dgm:t>
    </dgm:pt>
    <dgm:pt modelId="{F842F387-46D8-4FDD-AEF4-AA7BB87CFA10}">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Membership fee</a:t>
          </a:r>
          <a:endParaRPr lang="en-GB" dirty="0"/>
        </a:p>
      </dgm:t>
    </dgm:pt>
    <dgm:pt modelId="{03692BD3-46C6-4642-98E2-AACAA8FEDBF0}" type="parTrans" cxnId="{0D45687B-3605-4182-9406-AB4EEF5665F8}">
      <dgm:prSet/>
      <dgm:spPr/>
      <dgm:t>
        <a:bodyPr/>
        <a:lstStyle/>
        <a:p>
          <a:endParaRPr lang="en-GB"/>
        </a:p>
      </dgm:t>
    </dgm:pt>
    <dgm:pt modelId="{86DEDFD2-C01C-48E0-AE20-63DD101688E7}" type="sibTrans" cxnId="{0D45687B-3605-4182-9406-AB4EEF5665F8}">
      <dgm:prSet/>
      <dgm:spPr/>
      <dgm:t>
        <a:bodyPr/>
        <a:lstStyle/>
        <a:p>
          <a:endParaRPr lang="en-GB"/>
        </a:p>
      </dgm:t>
    </dgm:pt>
    <dgm:pt modelId="{54A10CD3-5CEF-4A13-8446-54F4A22E7E70}">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Payment for activities</a:t>
          </a:r>
          <a:endParaRPr lang="en-GB" dirty="0"/>
        </a:p>
      </dgm:t>
    </dgm:pt>
    <dgm:pt modelId="{CAC5498E-3419-4FF3-A6B3-BA1B9196E86B}" type="parTrans" cxnId="{A67571D7-C1A4-4D6C-A24E-5879E459D253}">
      <dgm:prSet/>
      <dgm:spPr/>
      <dgm:t>
        <a:bodyPr/>
        <a:lstStyle/>
        <a:p>
          <a:endParaRPr lang="en-GB"/>
        </a:p>
      </dgm:t>
    </dgm:pt>
    <dgm:pt modelId="{52DE7668-99B7-481A-BB9F-E94FE95BE873}" type="sibTrans" cxnId="{A67571D7-C1A4-4D6C-A24E-5879E459D253}">
      <dgm:prSet/>
      <dgm:spPr/>
      <dgm:t>
        <a:bodyPr/>
        <a:lstStyle/>
        <a:p>
          <a:endParaRPr lang="en-GB"/>
        </a:p>
      </dgm:t>
    </dgm:pt>
    <dgm:pt modelId="{37588243-80CB-45DF-81A3-3E4CA8EEC0CB}">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Subsidy/funding from European, national or regional governments</a:t>
          </a:r>
          <a:endParaRPr lang="en-GB" dirty="0"/>
        </a:p>
      </dgm:t>
    </dgm:pt>
    <dgm:pt modelId="{43D739E3-9F72-4EA3-A489-42431A85D783}" type="parTrans" cxnId="{317BB4F3-7ED4-41B5-B5AD-7E565EBCC0C0}">
      <dgm:prSet/>
      <dgm:spPr/>
      <dgm:t>
        <a:bodyPr/>
        <a:lstStyle/>
        <a:p>
          <a:endParaRPr lang="en-GB"/>
        </a:p>
      </dgm:t>
    </dgm:pt>
    <dgm:pt modelId="{261C1745-A075-4462-8E0C-5C55B8D49E82}" type="sibTrans" cxnId="{317BB4F3-7ED4-41B5-B5AD-7E565EBCC0C0}">
      <dgm:prSet/>
      <dgm:spPr/>
      <dgm:t>
        <a:bodyPr/>
        <a:lstStyle/>
        <a:p>
          <a:endParaRPr lang="en-GB"/>
        </a:p>
      </dgm:t>
    </dgm:pt>
    <dgm:pt modelId="{E86C2FA8-9D5F-4D43-984A-1B31A1251EAE}">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Subsidy/funding from local or national entrepreneurial organizations</a:t>
          </a:r>
          <a:endParaRPr lang="en-GB" dirty="0"/>
        </a:p>
      </dgm:t>
    </dgm:pt>
    <dgm:pt modelId="{E53E99D8-8EAE-45F9-BE29-A70AD2C18AC5}" type="parTrans" cxnId="{0BD2B9CB-3BC3-4A09-8D3A-8235C9B45639}">
      <dgm:prSet/>
      <dgm:spPr/>
      <dgm:t>
        <a:bodyPr/>
        <a:lstStyle/>
        <a:p>
          <a:endParaRPr lang="en-GB"/>
        </a:p>
      </dgm:t>
    </dgm:pt>
    <dgm:pt modelId="{15C7CA9B-561B-48B7-9B96-A3AEBEF8A70E}" type="sibTrans" cxnId="{0BD2B9CB-3BC3-4A09-8D3A-8235C9B45639}">
      <dgm:prSet/>
      <dgm:spPr/>
      <dgm:t>
        <a:bodyPr/>
        <a:lstStyle/>
        <a:p>
          <a:endParaRPr lang="en-GB"/>
        </a:p>
      </dgm:t>
    </dgm:pt>
    <dgm:pt modelId="{DA3AB354-4C56-4D79-AE8F-D7581E6862DD}">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In-kind contributions</a:t>
          </a:r>
          <a:endParaRPr lang="en-GB" dirty="0"/>
        </a:p>
      </dgm:t>
    </dgm:pt>
    <dgm:pt modelId="{2924BDBA-BC33-4B75-86B5-457CFACC4C79}" type="parTrans" cxnId="{8AC90552-ECD7-4539-B400-870E44A521F9}">
      <dgm:prSet/>
      <dgm:spPr/>
      <dgm:t>
        <a:bodyPr/>
        <a:lstStyle/>
        <a:p>
          <a:endParaRPr lang="en-GB"/>
        </a:p>
      </dgm:t>
    </dgm:pt>
    <dgm:pt modelId="{64287BC7-612A-4D62-83CE-401F1A9688DE}" type="sibTrans" cxnId="{8AC90552-ECD7-4539-B400-870E44A521F9}">
      <dgm:prSet/>
      <dgm:spPr/>
      <dgm:t>
        <a:bodyPr/>
        <a:lstStyle/>
        <a:p>
          <a:endParaRPr lang="en-GB"/>
        </a:p>
      </dgm:t>
    </dgm:pt>
    <dgm:pt modelId="{EE78FDE8-0750-4643-B5E4-D4BFEB72C36B}">
      <dgm:prSet phldrT="[Text]"/>
      <dgm:spPr/>
      <dgm:t>
        <a:bodyPr/>
        <a:lstStyle/>
        <a:p>
          <a:pPr>
            <a:buFont typeface="Arial" panose="020B0604020202020204" pitchFamily="34" charset="0"/>
            <a:buChar char="•"/>
          </a:pPr>
          <a:r>
            <a:rPr lang="en-US" dirty="0">
              <a:latin typeface="Calibri" panose="020F0502020204030204" pitchFamily="34" charset="0"/>
              <a:ea typeface="Calibri" panose="020F0502020204030204" pitchFamily="34" charset="0"/>
              <a:cs typeface="Times New Roman" panose="02020603050405020304" pitchFamily="18" charset="0"/>
            </a:rPr>
            <a:t>Energy savings rewards</a:t>
          </a:r>
          <a:endParaRPr lang="en-GB" dirty="0"/>
        </a:p>
      </dgm:t>
    </dgm:pt>
    <dgm:pt modelId="{D45B6382-2A08-44A8-8EF6-C8941181E16B}" type="parTrans" cxnId="{D5BE533C-A54C-438C-A346-4846F94D5AF9}">
      <dgm:prSet/>
      <dgm:spPr/>
      <dgm:t>
        <a:bodyPr/>
        <a:lstStyle/>
        <a:p>
          <a:endParaRPr lang="en-GB"/>
        </a:p>
      </dgm:t>
    </dgm:pt>
    <dgm:pt modelId="{103E8088-F2C5-4105-98DE-A9190B7F084A}" type="sibTrans" cxnId="{D5BE533C-A54C-438C-A346-4846F94D5AF9}">
      <dgm:prSet/>
      <dgm:spPr/>
      <dgm:t>
        <a:bodyPr/>
        <a:lstStyle/>
        <a:p>
          <a:endParaRPr lang="en-GB"/>
        </a:p>
      </dgm:t>
    </dgm:pt>
    <dgm:pt modelId="{C20A26CE-DC6B-44F6-9F38-2ABEC09057B7}">
      <dgm:prSet phldrT="[Text]"/>
      <dgm:spPr/>
      <dgm:t>
        <a:bodyPr/>
        <a:lstStyle/>
        <a:p>
          <a:r>
            <a:rPr lang="en-GB" dirty="0"/>
            <a:t>Building rental/mortgage</a:t>
          </a:r>
        </a:p>
      </dgm:t>
    </dgm:pt>
    <dgm:pt modelId="{D948E6AC-FADD-4B6C-AEAB-CF1B7D8DFB18}" type="parTrans" cxnId="{1174755B-A5C0-4662-9478-8177483D34CD}">
      <dgm:prSet/>
      <dgm:spPr/>
      <dgm:t>
        <a:bodyPr/>
        <a:lstStyle/>
        <a:p>
          <a:endParaRPr lang="en-GB"/>
        </a:p>
      </dgm:t>
    </dgm:pt>
    <dgm:pt modelId="{5F6969CF-EA58-46C8-83AA-D9E82F6E9F3E}" type="sibTrans" cxnId="{1174755B-A5C0-4662-9478-8177483D34CD}">
      <dgm:prSet/>
      <dgm:spPr/>
      <dgm:t>
        <a:bodyPr/>
        <a:lstStyle/>
        <a:p>
          <a:endParaRPr lang="en-GB"/>
        </a:p>
      </dgm:t>
    </dgm:pt>
    <dgm:pt modelId="{732F7AD3-006E-46F8-B236-626C400EF3A2}">
      <dgm:prSet phldrT="[Text]"/>
      <dgm:spPr/>
      <dgm:t>
        <a:bodyPr/>
        <a:lstStyle/>
        <a:p>
          <a:r>
            <a:rPr lang="en-GB" dirty="0"/>
            <a:t>Communication and marketing</a:t>
          </a:r>
        </a:p>
      </dgm:t>
    </dgm:pt>
    <dgm:pt modelId="{14AA6E4C-6893-42EA-8D73-6EAE161BA470}" type="parTrans" cxnId="{C2DE8F86-024F-4AA2-B7FB-E33EE81E14A1}">
      <dgm:prSet/>
      <dgm:spPr/>
      <dgm:t>
        <a:bodyPr/>
        <a:lstStyle/>
        <a:p>
          <a:endParaRPr lang="en-GB"/>
        </a:p>
      </dgm:t>
    </dgm:pt>
    <dgm:pt modelId="{236B3B41-9AFF-4799-9778-5A6EE23CDDF8}" type="sibTrans" cxnId="{C2DE8F86-024F-4AA2-B7FB-E33EE81E14A1}">
      <dgm:prSet/>
      <dgm:spPr/>
      <dgm:t>
        <a:bodyPr/>
        <a:lstStyle/>
        <a:p>
          <a:endParaRPr lang="en-GB"/>
        </a:p>
      </dgm:t>
    </dgm:pt>
    <dgm:pt modelId="{CB07C66D-F132-4E81-B64F-50CF7E0AE83C}">
      <dgm:prSet phldrT="[Text]"/>
      <dgm:spPr/>
      <dgm:t>
        <a:bodyPr/>
        <a:lstStyle/>
        <a:p>
          <a:r>
            <a:rPr lang="en-GB" dirty="0"/>
            <a:t>Material supplies</a:t>
          </a:r>
        </a:p>
      </dgm:t>
    </dgm:pt>
    <dgm:pt modelId="{8FFC1ED1-E2B5-4789-8021-A607E3B82BD6}" type="parTrans" cxnId="{1C209F41-109C-4EA3-9917-71858E82DDC6}">
      <dgm:prSet/>
      <dgm:spPr/>
      <dgm:t>
        <a:bodyPr/>
        <a:lstStyle/>
        <a:p>
          <a:endParaRPr lang="en-GB"/>
        </a:p>
      </dgm:t>
    </dgm:pt>
    <dgm:pt modelId="{2601DE24-834F-42CD-918A-14371D861E25}" type="sibTrans" cxnId="{1C209F41-109C-4EA3-9917-71858E82DDC6}">
      <dgm:prSet/>
      <dgm:spPr/>
      <dgm:t>
        <a:bodyPr/>
        <a:lstStyle/>
        <a:p>
          <a:endParaRPr lang="en-GB"/>
        </a:p>
      </dgm:t>
    </dgm:pt>
    <dgm:pt modelId="{B32276AD-35D2-4FB6-A73F-7152AE98432D}">
      <dgm:prSet phldrT="[Text]"/>
      <dgm:spPr/>
      <dgm:t>
        <a:bodyPr/>
        <a:lstStyle/>
        <a:p>
          <a:r>
            <a:rPr lang="en-GB" dirty="0"/>
            <a:t>Tax and insurance</a:t>
          </a:r>
        </a:p>
      </dgm:t>
    </dgm:pt>
    <dgm:pt modelId="{BF3A6489-D7B9-424A-9608-E550D325CBC7}" type="parTrans" cxnId="{010ECED6-AE29-4C59-A28E-C9BDD048C675}">
      <dgm:prSet/>
      <dgm:spPr/>
      <dgm:t>
        <a:bodyPr/>
        <a:lstStyle/>
        <a:p>
          <a:endParaRPr lang="en-GB"/>
        </a:p>
      </dgm:t>
    </dgm:pt>
    <dgm:pt modelId="{40DE091B-9F42-4B9A-9AD9-32E8856ED86E}" type="sibTrans" cxnId="{010ECED6-AE29-4C59-A28E-C9BDD048C675}">
      <dgm:prSet/>
      <dgm:spPr/>
      <dgm:t>
        <a:bodyPr/>
        <a:lstStyle/>
        <a:p>
          <a:endParaRPr lang="en-GB"/>
        </a:p>
      </dgm:t>
    </dgm:pt>
    <dgm:pt modelId="{CB48E7DB-4A3B-43B1-94F4-8F7912410C46}">
      <dgm:prSet phldrT="[Text]"/>
      <dgm:spPr/>
      <dgm:t>
        <a:bodyPr/>
        <a:lstStyle/>
        <a:p>
          <a:r>
            <a:rPr lang="en-GB" dirty="0"/>
            <a:t>Activity or service specific costs (e.g. meeting rooms)</a:t>
          </a:r>
        </a:p>
      </dgm:t>
    </dgm:pt>
    <dgm:pt modelId="{CA10A86D-F843-44EB-97FA-0AD3A16E1B4C}" type="parTrans" cxnId="{72623425-E475-4E70-BAF3-ADC30CB02F1E}">
      <dgm:prSet/>
      <dgm:spPr/>
      <dgm:t>
        <a:bodyPr/>
        <a:lstStyle/>
        <a:p>
          <a:endParaRPr lang="en-GB"/>
        </a:p>
      </dgm:t>
    </dgm:pt>
    <dgm:pt modelId="{B5024235-C13A-4F38-AFAB-EE9102845592}" type="sibTrans" cxnId="{72623425-E475-4E70-BAF3-ADC30CB02F1E}">
      <dgm:prSet/>
      <dgm:spPr/>
      <dgm:t>
        <a:bodyPr/>
        <a:lstStyle/>
        <a:p>
          <a:endParaRPr lang="en-GB"/>
        </a:p>
      </dgm:t>
    </dgm:pt>
    <dgm:pt modelId="{9EFA3F78-8D88-4DDD-AE4F-60844ED84BA2}" type="pres">
      <dgm:prSet presAssocID="{DABC0604-DCCF-4AEC-A09F-E9121C3287F8}" presName="Name0" presStyleCnt="0">
        <dgm:presLayoutVars>
          <dgm:dir/>
          <dgm:animLvl val="lvl"/>
          <dgm:resizeHandles val="exact"/>
        </dgm:presLayoutVars>
      </dgm:prSet>
      <dgm:spPr/>
    </dgm:pt>
    <dgm:pt modelId="{666A5AC2-2D81-40A6-823E-736F110DFCCE}" type="pres">
      <dgm:prSet presAssocID="{C0DD34FE-C034-4D3B-8A2A-E4C2F91F7342}" presName="composite" presStyleCnt="0"/>
      <dgm:spPr/>
    </dgm:pt>
    <dgm:pt modelId="{1FFB38D4-059A-47EA-BEAE-A401E5ABA78C}" type="pres">
      <dgm:prSet presAssocID="{C0DD34FE-C034-4D3B-8A2A-E4C2F91F7342}" presName="parTx" presStyleLbl="alignNode1" presStyleIdx="0" presStyleCnt="2">
        <dgm:presLayoutVars>
          <dgm:chMax val="0"/>
          <dgm:chPref val="0"/>
          <dgm:bulletEnabled val="1"/>
        </dgm:presLayoutVars>
      </dgm:prSet>
      <dgm:spPr/>
    </dgm:pt>
    <dgm:pt modelId="{8877DD05-7A86-4C34-8E2A-BA3D2485A8F8}" type="pres">
      <dgm:prSet presAssocID="{C0DD34FE-C034-4D3B-8A2A-E4C2F91F7342}" presName="desTx" presStyleLbl="alignAccFollowNode1" presStyleIdx="0" presStyleCnt="2">
        <dgm:presLayoutVars>
          <dgm:bulletEnabled val="1"/>
        </dgm:presLayoutVars>
      </dgm:prSet>
      <dgm:spPr/>
    </dgm:pt>
    <dgm:pt modelId="{BE51AE9A-FE7A-41A1-BFF0-8C95E0628904}" type="pres">
      <dgm:prSet presAssocID="{D3D67D15-1C44-49CA-8973-225FC1E35ACB}" presName="space" presStyleCnt="0"/>
      <dgm:spPr/>
    </dgm:pt>
    <dgm:pt modelId="{EF233336-2DC7-4ACD-9513-FBA4537DA48B}" type="pres">
      <dgm:prSet presAssocID="{9864925E-B035-40EB-A806-F643DA5989B8}" presName="composite" presStyleCnt="0"/>
      <dgm:spPr/>
    </dgm:pt>
    <dgm:pt modelId="{16CF653A-CD30-4719-81C6-0C0E6DDFF825}" type="pres">
      <dgm:prSet presAssocID="{9864925E-B035-40EB-A806-F643DA5989B8}" presName="parTx" presStyleLbl="alignNode1" presStyleIdx="1" presStyleCnt="2">
        <dgm:presLayoutVars>
          <dgm:chMax val="0"/>
          <dgm:chPref val="0"/>
          <dgm:bulletEnabled val="1"/>
        </dgm:presLayoutVars>
      </dgm:prSet>
      <dgm:spPr/>
    </dgm:pt>
    <dgm:pt modelId="{8515B216-C5E3-46AB-9036-2CA611BE1CEA}" type="pres">
      <dgm:prSet presAssocID="{9864925E-B035-40EB-A806-F643DA5989B8}" presName="desTx" presStyleLbl="alignAccFollowNode1" presStyleIdx="1" presStyleCnt="2">
        <dgm:presLayoutVars>
          <dgm:bulletEnabled val="1"/>
        </dgm:presLayoutVars>
      </dgm:prSet>
      <dgm:spPr/>
    </dgm:pt>
  </dgm:ptLst>
  <dgm:cxnLst>
    <dgm:cxn modelId="{AB6DA704-C389-42DE-ACC8-D60631E9B31A}" srcId="{C0DD34FE-C034-4D3B-8A2A-E4C2F91F7342}" destId="{6374DD2A-B946-43D9-8DC4-9E26DDD46081}" srcOrd="3" destOrd="0" parTransId="{D5DDE877-944E-42FA-AF6F-E384683F7B50}" sibTransId="{6A1E56E8-6076-44D9-950B-F0271E460F4A}"/>
    <dgm:cxn modelId="{522EA306-4669-4B72-9541-3436E73C63D0}" type="presOf" srcId="{6374DD2A-B946-43D9-8DC4-9E26DDD46081}" destId="{8877DD05-7A86-4C34-8E2A-BA3D2485A8F8}" srcOrd="0" destOrd="3" presId="urn:microsoft.com/office/officeart/2005/8/layout/hList1"/>
    <dgm:cxn modelId="{A6B35718-EE32-43BC-8C7D-8EFAC55BFA0E}" type="presOf" srcId="{DABC0604-DCCF-4AEC-A09F-E9121C3287F8}" destId="{9EFA3F78-8D88-4DDD-AE4F-60844ED84BA2}" srcOrd="0" destOrd="0" presId="urn:microsoft.com/office/officeart/2005/8/layout/hList1"/>
    <dgm:cxn modelId="{331C6019-DBCF-4312-B1F0-57C00BDB7D01}" type="presOf" srcId="{732F7AD3-006E-46F8-B236-626C400EF3A2}" destId="{8877DD05-7A86-4C34-8E2A-BA3D2485A8F8}" srcOrd="0" destOrd="1" presId="urn:microsoft.com/office/officeart/2005/8/layout/hList1"/>
    <dgm:cxn modelId="{72623425-E475-4E70-BAF3-ADC30CB02F1E}" srcId="{C0DD34FE-C034-4D3B-8A2A-E4C2F91F7342}" destId="{CB48E7DB-4A3B-43B1-94F4-8F7912410C46}" srcOrd="6" destOrd="0" parTransId="{CA10A86D-F843-44EB-97FA-0AD3A16E1B4C}" sibTransId="{B5024235-C13A-4F38-AFAB-EE9102845592}"/>
    <dgm:cxn modelId="{75AEFE29-1816-4691-AD52-084EF28C8E99}" type="presOf" srcId="{B32276AD-35D2-4FB6-A73F-7152AE98432D}" destId="{8877DD05-7A86-4C34-8E2A-BA3D2485A8F8}" srcOrd="0" destOrd="5" presId="urn:microsoft.com/office/officeart/2005/8/layout/hList1"/>
    <dgm:cxn modelId="{4A8DF62B-1F60-4E3D-A53B-3A0F3553853C}" type="presOf" srcId="{EE78FDE8-0750-4643-B5E4-D4BFEB72C36B}" destId="{8515B216-C5E3-46AB-9036-2CA611BE1CEA}" srcOrd="0" destOrd="5" presId="urn:microsoft.com/office/officeart/2005/8/layout/hList1"/>
    <dgm:cxn modelId="{1AE96E30-CFAB-492F-A86F-6CCF3D7303E8}" type="presOf" srcId="{DA3AB354-4C56-4D79-AE8F-D7581E6862DD}" destId="{8515B216-C5E3-46AB-9036-2CA611BE1CEA}" srcOrd="0" destOrd="4" presId="urn:microsoft.com/office/officeart/2005/8/layout/hList1"/>
    <dgm:cxn modelId="{D5BE533C-A54C-438C-A346-4846F94D5AF9}" srcId="{9864925E-B035-40EB-A806-F643DA5989B8}" destId="{EE78FDE8-0750-4643-B5E4-D4BFEB72C36B}" srcOrd="5" destOrd="0" parTransId="{D45B6382-2A08-44A8-8EF6-C8941181E16B}" sibTransId="{103E8088-F2C5-4105-98DE-A9190B7F084A}"/>
    <dgm:cxn modelId="{B758423F-25E2-438C-BA82-288329A236A8}" type="presOf" srcId="{37588243-80CB-45DF-81A3-3E4CA8EEC0CB}" destId="{8515B216-C5E3-46AB-9036-2CA611BE1CEA}" srcOrd="0" destOrd="2" presId="urn:microsoft.com/office/officeart/2005/8/layout/hList1"/>
    <dgm:cxn modelId="{1174755B-A5C0-4662-9478-8177483D34CD}" srcId="{C0DD34FE-C034-4D3B-8A2A-E4C2F91F7342}" destId="{C20A26CE-DC6B-44F6-9F38-2ABEC09057B7}" srcOrd="2" destOrd="0" parTransId="{D948E6AC-FADD-4B6C-AEAB-CF1B7D8DFB18}" sibTransId="{5F6969CF-EA58-46C8-83AA-D9E82F6E9F3E}"/>
    <dgm:cxn modelId="{1C209F41-109C-4EA3-9917-71858E82DDC6}" srcId="{C0DD34FE-C034-4D3B-8A2A-E4C2F91F7342}" destId="{CB07C66D-F132-4E81-B64F-50CF7E0AE83C}" srcOrd="4" destOrd="0" parTransId="{8FFC1ED1-E2B5-4789-8021-A607E3B82BD6}" sibTransId="{2601DE24-834F-42CD-918A-14371D861E25}"/>
    <dgm:cxn modelId="{3DC04E4E-541C-4776-9E43-CAF4411434BC}" type="presOf" srcId="{54A10CD3-5CEF-4A13-8446-54F4A22E7E70}" destId="{8515B216-C5E3-46AB-9036-2CA611BE1CEA}" srcOrd="0" destOrd="1" presId="urn:microsoft.com/office/officeart/2005/8/layout/hList1"/>
    <dgm:cxn modelId="{109F214F-EBA5-4805-A2D7-473BBFA6F5A9}" type="presOf" srcId="{CB07C66D-F132-4E81-B64F-50CF7E0AE83C}" destId="{8877DD05-7A86-4C34-8E2A-BA3D2485A8F8}" srcOrd="0" destOrd="4" presId="urn:microsoft.com/office/officeart/2005/8/layout/hList1"/>
    <dgm:cxn modelId="{8AC90552-ECD7-4539-B400-870E44A521F9}" srcId="{9864925E-B035-40EB-A806-F643DA5989B8}" destId="{DA3AB354-4C56-4D79-AE8F-D7581E6862DD}" srcOrd="4" destOrd="0" parTransId="{2924BDBA-BC33-4B75-86B5-457CFACC4C79}" sibTransId="{64287BC7-612A-4D62-83CE-401F1A9688DE}"/>
    <dgm:cxn modelId="{D3388D56-F79D-492B-B74B-3A3838C61CAB}" type="presOf" srcId="{F842F387-46D8-4FDD-AEF4-AA7BB87CFA10}" destId="{8515B216-C5E3-46AB-9036-2CA611BE1CEA}" srcOrd="0" destOrd="0" presId="urn:microsoft.com/office/officeart/2005/8/layout/hList1"/>
    <dgm:cxn modelId="{C13A1657-B827-4862-9214-5118457CD672}" type="presOf" srcId="{E86C2FA8-9D5F-4D43-984A-1B31A1251EAE}" destId="{8515B216-C5E3-46AB-9036-2CA611BE1CEA}" srcOrd="0" destOrd="3" presId="urn:microsoft.com/office/officeart/2005/8/layout/hList1"/>
    <dgm:cxn modelId="{0D45687B-3605-4182-9406-AB4EEF5665F8}" srcId="{9864925E-B035-40EB-A806-F643DA5989B8}" destId="{F842F387-46D8-4FDD-AEF4-AA7BB87CFA10}" srcOrd="0" destOrd="0" parTransId="{03692BD3-46C6-4642-98E2-AACAA8FEDBF0}" sibTransId="{86DEDFD2-C01C-48E0-AE20-63DD101688E7}"/>
    <dgm:cxn modelId="{C2DE8F86-024F-4AA2-B7FB-E33EE81E14A1}" srcId="{C0DD34FE-C034-4D3B-8A2A-E4C2F91F7342}" destId="{732F7AD3-006E-46F8-B236-626C400EF3A2}" srcOrd="1" destOrd="0" parTransId="{14AA6E4C-6893-42EA-8D73-6EAE161BA470}" sibTransId="{236B3B41-9AFF-4799-9778-5A6EE23CDDF8}"/>
    <dgm:cxn modelId="{8A42218C-766B-492D-85C6-59B4F70982D1}" type="presOf" srcId="{E2344A29-37A7-467D-B18D-9F7BAD9886FF}" destId="{8877DD05-7A86-4C34-8E2A-BA3D2485A8F8}" srcOrd="0" destOrd="0" presId="urn:microsoft.com/office/officeart/2005/8/layout/hList1"/>
    <dgm:cxn modelId="{9F864F9A-9989-492A-A582-059F1BBE484E}" type="presOf" srcId="{CB48E7DB-4A3B-43B1-94F4-8F7912410C46}" destId="{8877DD05-7A86-4C34-8E2A-BA3D2485A8F8}" srcOrd="0" destOrd="6" presId="urn:microsoft.com/office/officeart/2005/8/layout/hList1"/>
    <dgm:cxn modelId="{790618A3-DFEB-47AE-9C62-547DB6739DAE}" srcId="{DABC0604-DCCF-4AEC-A09F-E9121C3287F8}" destId="{9864925E-B035-40EB-A806-F643DA5989B8}" srcOrd="1" destOrd="0" parTransId="{33946D95-56D6-4DD6-9C3A-C2A0130BC7F4}" sibTransId="{96FB271B-0614-4147-99CF-93B89748FB7E}"/>
    <dgm:cxn modelId="{AA1AE3BD-E9CD-4A89-9C53-B61FB428AC55}" type="presOf" srcId="{9864925E-B035-40EB-A806-F643DA5989B8}" destId="{16CF653A-CD30-4719-81C6-0C0E6DDFF825}" srcOrd="0" destOrd="0" presId="urn:microsoft.com/office/officeart/2005/8/layout/hList1"/>
    <dgm:cxn modelId="{197FF5C5-5CAD-43C4-9B5A-82DF1938F2AC}" type="presOf" srcId="{C0DD34FE-C034-4D3B-8A2A-E4C2F91F7342}" destId="{1FFB38D4-059A-47EA-BEAE-A401E5ABA78C}" srcOrd="0" destOrd="0" presId="urn:microsoft.com/office/officeart/2005/8/layout/hList1"/>
    <dgm:cxn modelId="{0BD2B9CB-3BC3-4A09-8D3A-8235C9B45639}" srcId="{9864925E-B035-40EB-A806-F643DA5989B8}" destId="{E86C2FA8-9D5F-4D43-984A-1B31A1251EAE}" srcOrd="3" destOrd="0" parTransId="{E53E99D8-8EAE-45F9-BE29-A70AD2C18AC5}" sibTransId="{15C7CA9B-561B-48B7-9B96-A3AEBEF8A70E}"/>
    <dgm:cxn modelId="{487B48D3-4FFE-4E2C-A2D7-152E74D40B27}" srcId="{DABC0604-DCCF-4AEC-A09F-E9121C3287F8}" destId="{C0DD34FE-C034-4D3B-8A2A-E4C2F91F7342}" srcOrd="0" destOrd="0" parTransId="{133D6015-DA36-4FE1-92DA-F3580A9888CB}" sibTransId="{D3D67D15-1C44-49CA-8973-225FC1E35ACB}"/>
    <dgm:cxn modelId="{010ECED6-AE29-4C59-A28E-C9BDD048C675}" srcId="{C0DD34FE-C034-4D3B-8A2A-E4C2F91F7342}" destId="{B32276AD-35D2-4FB6-A73F-7152AE98432D}" srcOrd="5" destOrd="0" parTransId="{BF3A6489-D7B9-424A-9608-E550D325CBC7}" sibTransId="{40DE091B-9F42-4B9A-9AD9-32E8856ED86E}"/>
    <dgm:cxn modelId="{A67571D7-C1A4-4D6C-A24E-5879E459D253}" srcId="{9864925E-B035-40EB-A806-F643DA5989B8}" destId="{54A10CD3-5CEF-4A13-8446-54F4A22E7E70}" srcOrd="1" destOrd="0" parTransId="{CAC5498E-3419-4FF3-A6B3-BA1B9196E86B}" sibTransId="{52DE7668-99B7-481A-BB9F-E94FE95BE873}"/>
    <dgm:cxn modelId="{4228C3E7-C85A-4F61-A2F6-60D7DC1C0CC1}" type="presOf" srcId="{C20A26CE-DC6B-44F6-9F38-2ABEC09057B7}" destId="{8877DD05-7A86-4C34-8E2A-BA3D2485A8F8}" srcOrd="0" destOrd="2" presId="urn:microsoft.com/office/officeart/2005/8/layout/hList1"/>
    <dgm:cxn modelId="{317BB4F3-7ED4-41B5-B5AD-7E565EBCC0C0}" srcId="{9864925E-B035-40EB-A806-F643DA5989B8}" destId="{37588243-80CB-45DF-81A3-3E4CA8EEC0CB}" srcOrd="2" destOrd="0" parTransId="{43D739E3-9F72-4EA3-A489-42431A85D783}" sibTransId="{261C1745-A075-4462-8E0C-5C55B8D49E82}"/>
    <dgm:cxn modelId="{30477EFB-FB30-401D-B779-59B0F2D4BB20}" srcId="{C0DD34FE-C034-4D3B-8A2A-E4C2F91F7342}" destId="{E2344A29-37A7-467D-B18D-9F7BAD9886FF}" srcOrd="0" destOrd="0" parTransId="{373C4683-34B2-4BF2-A0F7-A67146DDDC78}" sibTransId="{10F59A15-2740-47C7-861B-BDFF64568D9E}"/>
    <dgm:cxn modelId="{03926661-A2CB-4A04-AE20-3EAEB1CEF6D0}" type="presParOf" srcId="{9EFA3F78-8D88-4DDD-AE4F-60844ED84BA2}" destId="{666A5AC2-2D81-40A6-823E-736F110DFCCE}" srcOrd="0" destOrd="0" presId="urn:microsoft.com/office/officeart/2005/8/layout/hList1"/>
    <dgm:cxn modelId="{ABA43A79-0BB9-4841-A386-7381A0A5845F}" type="presParOf" srcId="{666A5AC2-2D81-40A6-823E-736F110DFCCE}" destId="{1FFB38D4-059A-47EA-BEAE-A401E5ABA78C}" srcOrd="0" destOrd="0" presId="urn:microsoft.com/office/officeart/2005/8/layout/hList1"/>
    <dgm:cxn modelId="{6E7499E4-92E4-4BBA-8A42-3BB770AD9C27}" type="presParOf" srcId="{666A5AC2-2D81-40A6-823E-736F110DFCCE}" destId="{8877DD05-7A86-4C34-8E2A-BA3D2485A8F8}" srcOrd="1" destOrd="0" presId="urn:microsoft.com/office/officeart/2005/8/layout/hList1"/>
    <dgm:cxn modelId="{FA44CFFD-EF0F-45C0-9B54-694E4AE8AC05}" type="presParOf" srcId="{9EFA3F78-8D88-4DDD-AE4F-60844ED84BA2}" destId="{BE51AE9A-FE7A-41A1-BFF0-8C95E0628904}" srcOrd="1" destOrd="0" presId="urn:microsoft.com/office/officeart/2005/8/layout/hList1"/>
    <dgm:cxn modelId="{3A5B4822-9692-4AEA-915A-784D395E9F71}" type="presParOf" srcId="{9EFA3F78-8D88-4DDD-AE4F-60844ED84BA2}" destId="{EF233336-2DC7-4ACD-9513-FBA4537DA48B}" srcOrd="2" destOrd="0" presId="urn:microsoft.com/office/officeart/2005/8/layout/hList1"/>
    <dgm:cxn modelId="{84C16AE8-AAFC-4715-B1DE-244D8453C6F9}" type="presParOf" srcId="{EF233336-2DC7-4ACD-9513-FBA4537DA48B}" destId="{16CF653A-CD30-4719-81C6-0C0E6DDFF825}" srcOrd="0" destOrd="0" presId="urn:microsoft.com/office/officeart/2005/8/layout/hList1"/>
    <dgm:cxn modelId="{4C239703-E54F-4118-A770-B83368312A07}" type="presParOf" srcId="{EF233336-2DC7-4ACD-9513-FBA4537DA48B}" destId="{8515B216-C5E3-46AB-9036-2CA611BE1CE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1BDE93E-CCF8-4947-87D7-6F2DEA6C0F89}" type="doc">
      <dgm:prSet loTypeId="urn:microsoft.com/office/officeart/2005/8/layout/venn1" loCatId="relationship" qsTypeId="urn:microsoft.com/office/officeart/2005/8/quickstyle/simple1" qsCatId="simple" csTypeId="urn:microsoft.com/office/officeart/2005/8/colors/accent1_2" csCatId="accent1" phldr="1"/>
      <dgm:spPr/>
    </dgm:pt>
    <dgm:pt modelId="{C2E4EEB4-5E2E-473B-9E7E-5B8472C4F7EF}">
      <dgm:prSet phldrT="[Text]"/>
      <dgm:spPr/>
      <dgm:t>
        <a:bodyPr/>
        <a:lstStyle/>
        <a:p>
          <a:r>
            <a:rPr lang="en-GB" dirty="0"/>
            <a:t>Type of organization/ Legal entity</a:t>
          </a:r>
        </a:p>
      </dgm:t>
    </dgm:pt>
    <dgm:pt modelId="{9C413BBF-B14B-44F4-8548-BB62136954F6}" type="parTrans" cxnId="{85D43754-128A-4E33-B36E-E00B26AD9CA0}">
      <dgm:prSet/>
      <dgm:spPr/>
      <dgm:t>
        <a:bodyPr/>
        <a:lstStyle/>
        <a:p>
          <a:endParaRPr lang="en-GB"/>
        </a:p>
      </dgm:t>
    </dgm:pt>
    <dgm:pt modelId="{8A9536B5-E034-4EB8-A369-F7CB14EE9C29}" type="sibTrans" cxnId="{85D43754-128A-4E33-B36E-E00B26AD9CA0}">
      <dgm:prSet/>
      <dgm:spPr/>
      <dgm:t>
        <a:bodyPr/>
        <a:lstStyle/>
        <a:p>
          <a:endParaRPr lang="en-GB"/>
        </a:p>
      </dgm:t>
    </dgm:pt>
    <dgm:pt modelId="{F9148A4C-02C0-4AFB-8B63-26F706DDBA8A}">
      <dgm:prSet phldrT="[Text]"/>
      <dgm:spPr/>
      <dgm:t>
        <a:bodyPr/>
        <a:lstStyle/>
        <a:p>
          <a:r>
            <a:rPr lang="en-GB" dirty="0"/>
            <a:t>Revenue structure</a:t>
          </a:r>
        </a:p>
      </dgm:t>
    </dgm:pt>
    <dgm:pt modelId="{C29C65CC-2B67-4D60-80D2-41542540536B}" type="parTrans" cxnId="{35FA77EC-56B6-44F1-86EC-346BCD133325}">
      <dgm:prSet/>
      <dgm:spPr/>
      <dgm:t>
        <a:bodyPr/>
        <a:lstStyle/>
        <a:p>
          <a:endParaRPr lang="en-GB"/>
        </a:p>
      </dgm:t>
    </dgm:pt>
    <dgm:pt modelId="{11AF515F-E022-4F5F-AF4A-AD75ED024813}" type="sibTrans" cxnId="{35FA77EC-56B6-44F1-86EC-346BCD133325}">
      <dgm:prSet/>
      <dgm:spPr/>
      <dgm:t>
        <a:bodyPr/>
        <a:lstStyle/>
        <a:p>
          <a:endParaRPr lang="en-GB"/>
        </a:p>
      </dgm:t>
    </dgm:pt>
    <dgm:pt modelId="{90837523-0493-41F4-A0E9-4FA2B8D069F0}">
      <dgm:prSet phldrT="[Text]"/>
      <dgm:spPr/>
      <dgm:t>
        <a:bodyPr/>
        <a:lstStyle/>
        <a:p>
          <a:r>
            <a:rPr lang="en-GB" dirty="0"/>
            <a:t>Costs (budget, personnel)</a:t>
          </a:r>
        </a:p>
      </dgm:t>
    </dgm:pt>
    <dgm:pt modelId="{3E6A1E1F-880E-4F0E-8692-1FF1513749A5}" type="parTrans" cxnId="{D9F54792-DFCF-4319-83E5-BF38B4BFFD4B}">
      <dgm:prSet/>
      <dgm:spPr/>
      <dgm:t>
        <a:bodyPr/>
        <a:lstStyle/>
        <a:p>
          <a:endParaRPr lang="en-GB"/>
        </a:p>
      </dgm:t>
    </dgm:pt>
    <dgm:pt modelId="{F52AE7EC-FE7E-4B20-A400-FB1251132CB9}" type="sibTrans" cxnId="{D9F54792-DFCF-4319-83E5-BF38B4BFFD4B}">
      <dgm:prSet/>
      <dgm:spPr/>
      <dgm:t>
        <a:bodyPr/>
        <a:lstStyle/>
        <a:p>
          <a:endParaRPr lang="en-GB"/>
        </a:p>
      </dgm:t>
    </dgm:pt>
    <dgm:pt modelId="{BFEC67D9-98C1-4AC3-8452-52611672BFC0}" type="pres">
      <dgm:prSet presAssocID="{31BDE93E-CCF8-4947-87D7-6F2DEA6C0F89}" presName="compositeShape" presStyleCnt="0">
        <dgm:presLayoutVars>
          <dgm:chMax val="7"/>
          <dgm:dir/>
          <dgm:resizeHandles val="exact"/>
        </dgm:presLayoutVars>
      </dgm:prSet>
      <dgm:spPr/>
    </dgm:pt>
    <dgm:pt modelId="{79C695A6-33E2-4279-BAA7-ED7F378BAD99}" type="pres">
      <dgm:prSet presAssocID="{C2E4EEB4-5E2E-473B-9E7E-5B8472C4F7EF}" presName="circ1" presStyleLbl="vennNode1" presStyleIdx="0" presStyleCnt="3"/>
      <dgm:spPr/>
    </dgm:pt>
    <dgm:pt modelId="{335D44F5-B156-45AD-BBEB-4212A868DAD3}" type="pres">
      <dgm:prSet presAssocID="{C2E4EEB4-5E2E-473B-9E7E-5B8472C4F7EF}" presName="circ1Tx" presStyleLbl="revTx" presStyleIdx="0" presStyleCnt="0">
        <dgm:presLayoutVars>
          <dgm:chMax val="0"/>
          <dgm:chPref val="0"/>
          <dgm:bulletEnabled val="1"/>
        </dgm:presLayoutVars>
      </dgm:prSet>
      <dgm:spPr/>
    </dgm:pt>
    <dgm:pt modelId="{50A5D2B3-9CE3-49CE-A672-38E0DF8B518B}" type="pres">
      <dgm:prSet presAssocID="{F9148A4C-02C0-4AFB-8B63-26F706DDBA8A}" presName="circ2" presStyleLbl="vennNode1" presStyleIdx="1" presStyleCnt="3"/>
      <dgm:spPr/>
    </dgm:pt>
    <dgm:pt modelId="{E8FE4C82-FE37-4A88-9687-F8FFDF98EF61}" type="pres">
      <dgm:prSet presAssocID="{F9148A4C-02C0-4AFB-8B63-26F706DDBA8A}" presName="circ2Tx" presStyleLbl="revTx" presStyleIdx="0" presStyleCnt="0">
        <dgm:presLayoutVars>
          <dgm:chMax val="0"/>
          <dgm:chPref val="0"/>
          <dgm:bulletEnabled val="1"/>
        </dgm:presLayoutVars>
      </dgm:prSet>
      <dgm:spPr/>
    </dgm:pt>
    <dgm:pt modelId="{B54A8C69-7673-48B4-8515-BB7CDB564DC6}" type="pres">
      <dgm:prSet presAssocID="{90837523-0493-41F4-A0E9-4FA2B8D069F0}" presName="circ3" presStyleLbl="vennNode1" presStyleIdx="2" presStyleCnt="3"/>
      <dgm:spPr/>
    </dgm:pt>
    <dgm:pt modelId="{8FFC18E0-62D5-4B4B-8F7B-D97F5DD4D990}" type="pres">
      <dgm:prSet presAssocID="{90837523-0493-41F4-A0E9-4FA2B8D069F0}" presName="circ3Tx" presStyleLbl="revTx" presStyleIdx="0" presStyleCnt="0">
        <dgm:presLayoutVars>
          <dgm:chMax val="0"/>
          <dgm:chPref val="0"/>
          <dgm:bulletEnabled val="1"/>
        </dgm:presLayoutVars>
      </dgm:prSet>
      <dgm:spPr/>
    </dgm:pt>
  </dgm:ptLst>
  <dgm:cxnLst>
    <dgm:cxn modelId="{8DE39929-3163-4CDF-BC44-D35E9AFF599D}" type="presOf" srcId="{F9148A4C-02C0-4AFB-8B63-26F706DDBA8A}" destId="{E8FE4C82-FE37-4A88-9687-F8FFDF98EF61}" srcOrd="1" destOrd="0" presId="urn:microsoft.com/office/officeart/2005/8/layout/venn1"/>
    <dgm:cxn modelId="{52DEA12F-5033-406B-8FBE-AF6174AAAC6C}" type="presOf" srcId="{F9148A4C-02C0-4AFB-8B63-26F706DDBA8A}" destId="{50A5D2B3-9CE3-49CE-A672-38E0DF8B518B}" srcOrd="0" destOrd="0" presId="urn:microsoft.com/office/officeart/2005/8/layout/venn1"/>
    <dgm:cxn modelId="{85D43754-128A-4E33-B36E-E00B26AD9CA0}" srcId="{31BDE93E-CCF8-4947-87D7-6F2DEA6C0F89}" destId="{C2E4EEB4-5E2E-473B-9E7E-5B8472C4F7EF}" srcOrd="0" destOrd="0" parTransId="{9C413BBF-B14B-44F4-8548-BB62136954F6}" sibTransId="{8A9536B5-E034-4EB8-A369-F7CB14EE9C29}"/>
    <dgm:cxn modelId="{D9F54792-DFCF-4319-83E5-BF38B4BFFD4B}" srcId="{31BDE93E-CCF8-4947-87D7-6F2DEA6C0F89}" destId="{90837523-0493-41F4-A0E9-4FA2B8D069F0}" srcOrd="2" destOrd="0" parTransId="{3E6A1E1F-880E-4F0E-8692-1FF1513749A5}" sibTransId="{F52AE7EC-FE7E-4B20-A400-FB1251132CB9}"/>
    <dgm:cxn modelId="{D8A94BA0-BEA4-4B89-B016-C9B5E9B17FD3}" type="presOf" srcId="{C2E4EEB4-5E2E-473B-9E7E-5B8472C4F7EF}" destId="{335D44F5-B156-45AD-BBEB-4212A868DAD3}" srcOrd="1" destOrd="0" presId="urn:microsoft.com/office/officeart/2005/8/layout/venn1"/>
    <dgm:cxn modelId="{316C28D0-2EA7-439D-83B3-CF8AD843311E}" type="presOf" srcId="{31BDE93E-CCF8-4947-87D7-6F2DEA6C0F89}" destId="{BFEC67D9-98C1-4AC3-8452-52611672BFC0}" srcOrd="0" destOrd="0" presId="urn:microsoft.com/office/officeart/2005/8/layout/venn1"/>
    <dgm:cxn modelId="{4101CFE0-2925-45B1-A08C-4EB994235547}" type="presOf" srcId="{C2E4EEB4-5E2E-473B-9E7E-5B8472C4F7EF}" destId="{79C695A6-33E2-4279-BAA7-ED7F378BAD99}" srcOrd="0" destOrd="0" presId="urn:microsoft.com/office/officeart/2005/8/layout/venn1"/>
    <dgm:cxn modelId="{EB50E9E4-94B9-44E0-9F8B-AB7310C0B0D4}" type="presOf" srcId="{90837523-0493-41F4-A0E9-4FA2B8D069F0}" destId="{8FFC18E0-62D5-4B4B-8F7B-D97F5DD4D990}" srcOrd="1" destOrd="0" presId="urn:microsoft.com/office/officeart/2005/8/layout/venn1"/>
    <dgm:cxn modelId="{35FA77EC-56B6-44F1-86EC-346BCD133325}" srcId="{31BDE93E-CCF8-4947-87D7-6F2DEA6C0F89}" destId="{F9148A4C-02C0-4AFB-8B63-26F706DDBA8A}" srcOrd="1" destOrd="0" parTransId="{C29C65CC-2B67-4D60-80D2-41542540536B}" sibTransId="{11AF515F-E022-4F5F-AF4A-AD75ED024813}"/>
    <dgm:cxn modelId="{E42696FF-ED32-4B7C-AB06-06896ACFA270}" type="presOf" srcId="{90837523-0493-41F4-A0E9-4FA2B8D069F0}" destId="{B54A8C69-7673-48B4-8515-BB7CDB564DC6}" srcOrd="0" destOrd="0" presId="urn:microsoft.com/office/officeart/2005/8/layout/venn1"/>
    <dgm:cxn modelId="{D28E4264-F67C-49A4-AC4D-726D05CF2B86}" type="presParOf" srcId="{BFEC67D9-98C1-4AC3-8452-52611672BFC0}" destId="{79C695A6-33E2-4279-BAA7-ED7F378BAD99}" srcOrd="0" destOrd="0" presId="urn:microsoft.com/office/officeart/2005/8/layout/venn1"/>
    <dgm:cxn modelId="{3B656795-D784-4CA7-A6C7-FB466F46206E}" type="presParOf" srcId="{BFEC67D9-98C1-4AC3-8452-52611672BFC0}" destId="{335D44F5-B156-45AD-BBEB-4212A868DAD3}" srcOrd="1" destOrd="0" presId="urn:microsoft.com/office/officeart/2005/8/layout/venn1"/>
    <dgm:cxn modelId="{AA499269-DA20-4D0A-9AF9-E4740F448385}" type="presParOf" srcId="{BFEC67D9-98C1-4AC3-8452-52611672BFC0}" destId="{50A5D2B3-9CE3-49CE-A672-38E0DF8B518B}" srcOrd="2" destOrd="0" presId="urn:microsoft.com/office/officeart/2005/8/layout/venn1"/>
    <dgm:cxn modelId="{A134909A-11DF-4B9C-AB5D-34A162E8B51E}" type="presParOf" srcId="{BFEC67D9-98C1-4AC3-8452-52611672BFC0}" destId="{E8FE4C82-FE37-4A88-9687-F8FFDF98EF61}" srcOrd="3" destOrd="0" presId="urn:microsoft.com/office/officeart/2005/8/layout/venn1"/>
    <dgm:cxn modelId="{B0270F0F-B9A6-4847-88A4-000A3141D614}" type="presParOf" srcId="{BFEC67D9-98C1-4AC3-8452-52611672BFC0}" destId="{B54A8C69-7673-48B4-8515-BB7CDB564DC6}" srcOrd="4" destOrd="0" presId="urn:microsoft.com/office/officeart/2005/8/layout/venn1"/>
    <dgm:cxn modelId="{1A0C619D-63D9-4756-B61C-C86F16A2FE50}" type="presParOf" srcId="{BFEC67D9-98C1-4AC3-8452-52611672BFC0}" destId="{8FFC18E0-62D5-4B4B-8F7B-D97F5DD4D990}"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0CA31-4B04-4023-9FB2-D5725380B892}">
      <dsp:nvSpPr>
        <dsp:cNvPr id="0" name=""/>
        <dsp:cNvSpPr/>
      </dsp:nvSpPr>
      <dsp:spPr>
        <a:xfrm>
          <a:off x="0" y="0"/>
          <a:ext cx="5415735" cy="94506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solidFill>
                <a:schemeClr val="tx1">
                  <a:lumMod val="65000"/>
                  <a:lumOff val="35000"/>
                </a:schemeClr>
              </a:solidFill>
            </a:rPr>
            <a:t>Identifying needs and resources</a:t>
          </a:r>
        </a:p>
      </dsp:txBody>
      <dsp:txXfrm>
        <a:off x="27680" y="27680"/>
        <a:ext cx="4316079" cy="889703"/>
      </dsp:txXfrm>
    </dsp:sp>
    <dsp:sp modelId="{D2E8D248-7ED3-48CE-B6B3-F5F28D545BD9}">
      <dsp:nvSpPr>
        <dsp:cNvPr id="0" name=""/>
        <dsp:cNvSpPr/>
      </dsp:nvSpPr>
      <dsp:spPr>
        <a:xfrm>
          <a:off x="453567" y="1116893"/>
          <a:ext cx="5415735" cy="94506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solidFill>
                <a:schemeClr val="tx1">
                  <a:lumMod val="65000"/>
                  <a:lumOff val="35000"/>
                </a:schemeClr>
              </a:solidFill>
            </a:rPr>
            <a:t>Scanning your network</a:t>
          </a:r>
        </a:p>
      </dsp:txBody>
      <dsp:txXfrm>
        <a:off x="481247" y="1144573"/>
        <a:ext cx="4292515" cy="889703"/>
      </dsp:txXfrm>
    </dsp:sp>
    <dsp:sp modelId="{30ADC2E0-168B-4585-B4ED-1E461C2EDF80}">
      <dsp:nvSpPr>
        <dsp:cNvPr id="0" name=""/>
        <dsp:cNvSpPr/>
      </dsp:nvSpPr>
      <dsp:spPr>
        <a:xfrm>
          <a:off x="900365" y="2233786"/>
          <a:ext cx="5415735" cy="945063"/>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solidFill>
                <a:schemeClr val="tx1">
                  <a:lumMod val="65000"/>
                  <a:lumOff val="35000"/>
                </a:schemeClr>
              </a:solidFill>
            </a:rPr>
            <a:t>Reaching out to supporting stakeholders</a:t>
          </a:r>
        </a:p>
      </dsp:txBody>
      <dsp:txXfrm>
        <a:off x="928045" y="2261466"/>
        <a:ext cx="4299285" cy="889703"/>
      </dsp:txXfrm>
    </dsp:sp>
    <dsp:sp modelId="{07577855-E751-47A7-89D0-F8B2F7BA28AD}">
      <dsp:nvSpPr>
        <dsp:cNvPr id="0" name=""/>
        <dsp:cNvSpPr/>
      </dsp:nvSpPr>
      <dsp:spPr>
        <a:xfrm>
          <a:off x="1353933" y="3350680"/>
          <a:ext cx="5415735" cy="945063"/>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dirty="0">
              <a:solidFill>
                <a:schemeClr val="tx1">
                  <a:lumMod val="65000"/>
                  <a:lumOff val="35000"/>
                </a:schemeClr>
              </a:solidFill>
            </a:rPr>
            <a:t>Formalizing the collaboration</a:t>
          </a:r>
        </a:p>
      </dsp:txBody>
      <dsp:txXfrm>
        <a:off x="1381613" y="3378360"/>
        <a:ext cx="4292515" cy="889703"/>
      </dsp:txXfrm>
    </dsp:sp>
    <dsp:sp modelId="{7DFBB484-0F5D-4C19-9280-2BF1D659182C}">
      <dsp:nvSpPr>
        <dsp:cNvPr id="0" name=""/>
        <dsp:cNvSpPr/>
      </dsp:nvSpPr>
      <dsp:spPr>
        <a:xfrm>
          <a:off x="4801443" y="723832"/>
          <a:ext cx="614291" cy="614291"/>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GB" sz="2800" kern="1200"/>
        </a:p>
      </dsp:txBody>
      <dsp:txXfrm>
        <a:off x="4939658" y="723832"/>
        <a:ext cx="337861" cy="462254"/>
      </dsp:txXfrm>
    </dsp:sp>
    <dsp:sp modelId="{627E143A-5FA3-486A-BF38-BA5DB5C288F9}">
      <dsp:nvSpPr>
        <dsp:cNvPr id="0" name=""/>
        <dsp:cNvSpPr/>
      </dsp:nvSpPr>
      <dsp:spPr>
        <a:xfrm>
          <a:off x="5255011" y="1840726"/>
          <a:ext cx="614291" cy="614291"/>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GB" sz="2800" kern="1200"/>
        </a:p>
      </dsp:txBody>
      <dsp:txXfrm>
        <a:off x="5393226" y="1840726"/>
        <a:ext cx="337861" cy="462254"/>
      </dsp:txXfrm>
    </dsp:sp>
    <dsp:sp modelId="{339ACB95-1069-4A76-869E-725F5A743019}">
      <dsp:nvSpPr>
        <dsp:cNvPr id="0" name=""/>
        <dsp:cNvSpPr/>
      </dsp:nvSpPr>
      <dsp:spPr>
        <a:xfrm>
          <a:off x="5701809" y="2957619"/>
          <a:ext cx="614291" cy="614291"/>
        </a:xfrm>
        <a:prstGeom prst="downArrow">
          <a:avLst>
            <a:gd name="adj1" fmla="val 55000"/>
            <a:gd name="adj2" fmla="val 45000"/>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endParaRPr lang="en-GB" sz="2800" kern="1200"/>
        </a:p>
      </dsp:txBody>
      <dsp:txXfrm>
        <a:off x="5840024" y="2957619"/>
        <a:ext cx="337861" cy="4622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2B0C5-BDD2-4D3B-8BA6-A821BB4D9287}">
      <dsp:nvSpPr>
        <dsp:cNvPr id="0" name=""/>
        <dsp:cNvSpPr/>
      </dsp:nvSpPr>
      <dsp:spPr>
        <a:xfrm rot="16200000">
          <a:off x="1293337" y="-1293337"/>
          <a:ext cx="2033451" cy="4620126"/>
        </a:xfrm>
        <a:prstGeom prst="round1Rect">
          <a:avLst/>
        </a:prstGeom>
        <a:solidFill>
          <a:srgbClr val="8DC63F">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l" defTabSz="1333500">
            <a:lnSpc>
              <a:spcPct val="90000"/>
            </a:lnSpc>
            <a:spcBef>
              <a:spcPct val="0"/>
            </a:spcBef>
            <a:spcAft>
              <a:spcPct val="35000"/>
            </a:spcAft>
            <a:buNone/>
          </a:pPr>
          <a:r>
            <a:rPr lang="nl-NL" sz="3000" b="1" i="0" kern="1200" dirty="0">
              <a:solidFill>
                <a:sysClr val="windowText" lastClr="000000"/>
              </a:solidFill>
              <a:latin typeface="Calibri" panose="020F0502020204030204"/>
              <a:ea typeface="+mn-ea"/>
              <a:cs typeface="+mn-cs"/>
            </a:rPr>
            <a:t>YOUR RESOURCES</a:t>
          </a:r>
          <a:endParaRPr kumimoji="0" lang="en-US" sz="3000" b="0" i="0" u="none" strike="noStrike" kern="1200" cap="none" spc="0" normalizeH="0" baseline="0" noProof="0" dirty="0">
            <a:ln/>
            <a:solidFill>
              <a:srgbClr val="FFFFFF"/>
            </a:solidFill>
            <a:effectLst/>
            <a:uLnTx/>
            <a:uFillTx/>
            <a:latin typeface="Noto Sans" panose="020B0502040504020204"/>
            <a:ea typeface="+mn-ea"/>
            <a:cs typeface="+mn-cs"/>
          </a:endParaRPr>
        </a:p>
      </dsp:txBody>
      <dsp:txXfrm rot="5400000">
        <a:off x="0" y="74449"/>
        <a:ext cx="4620126" cy="1450639"/>
      </dsp:txXfrm>
    </dsp:sp>
    <dsp:sp modelId="{EBB19332-6B8B-42AB-BA52-2DA9BD54A7F2}">
      <dsp:nvSpPr>
        <dsp:cNvPr id="0" name=""/>
        <dsp:cNvSpPr/>
      </dsp:nvSpPr>
      <dsp:spPr>
        <a:xfrm>
          <a:off x="4620126" y="0"/>
          <a:ext cx="4620126" cy="2033451"/>
        </a:xfrm>
        <a:prstGeom prst="round1Rect">
          <a:avLst/>
        </a:prstGeom>
        <a:solidFill>
          <a:srgbClr val="8DC63F">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l" defTabSz="1333500">
            <a:lnSpc>
              <a:spcPct val="90000"/>
            </a:lnSpc>
            <a:spcBef>
              <a:spcPct val="0"/>
            </a:spcBef>
            <a:spcAft>
              <a:spcPct val="35000"/>
            </a:spcAft>
            <a:buNone/>
          </a:pPr>
          <a:r>
            <a:rPr lang="nl-NL" sz="3000" b="1" kern="1200" dirty="0">
              <a:solidFill>
                <a:sysClr val="windowText" lastClr="000000"/>
              </a:solidFill>
              <a:latin typeface="Calibri" panose="020F0502020204030204"/>
              <a:ea typeface="+mn-ea"/>
              <a:cs typeface="+mn-cs"/>
            </a:rPr>
            <a:t>YOUR ACTIVITIES</a:t>
          </a:r>
          <a:r>
            <a:rPr lang="nl-NL" sz="3000" i="1" kern="1200" dirty="0">
              <a:solidFill>
                <a:srgbClr val="FFFFFF"/>
              </a:solidFill>
              <a:latin typeface="Calibri" panose="020F0502020204030204"/>
              <a:ea typeface="+mn-ea"/>
              <a:cs typeface="+mn-cs"/>
            </a:rPr>
            <a:t> </a:t>
          </a:r>
          <a:br>
            <a:rPr lang="nl-NL" sz="1000" kern="1200" dirty="0">
              <a:solidFill>
                <a:srgbClr val="FFFFFF"/>
              </a:solidFill>
              <a:latin typeface="Calibri" panose="020F0502020204030204"/>
              <a:ea typeface="+mn-ea"/>
              <a:cs typeface="+mn-cs"/>
            </a:rPr>
          </a:br>
          <a:endParaRPr lang="nl-NL" sz="1000" kern="1200" dirty="0">
            <a:solidFill>
              <a:srgbClr val="000000">
                <a:lumMod val="65000"/>
                <a:lumOff val="35000"/>
              </a:srgbClr>
            </a:solidFill>
            <a:latin typeface="Calibri" panose="020F0502020204030204"/>
            <a:ea typeface="+mn-ea"/>
            <a:cs typeface="+mn-cs"/>
          </a:endParaRPr>
        </a:p>
      </dsp:txBody>
      <dsp:txXfrm>
        <a:off x="4620126" y="0"/>
        <a:ext cx="4545677" cy="1525088"/>
      </dsp:txXfrm>
    </dsp:sp>
    <dsp:sp modelId="{5C1B9046-57D6-4CCE-BD46-5340F9D347F8}">
      <dsp:nvSpPr>
        <dsp:cNvPr id="0" name=""/>
        <dsp:cNvSpPr/>
      </dsp:nvSpPr>
      <dsp:spPr>
        <a:xfrm rot="10800000">
          <a:off x="0" y="2033451"/>
          <a:ext cx="4620126" cy="2033451"/>
        </a:xfrm>
        <a:prstGeom prst="round1Rect">
          <a:avLst/>
        </a:prstGeom>
        <a:solidFill>
          <a:srgbClr val="B0A6FC"/>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l" defTabSz="1333500">
            <a:lnSpc>
              <a:spcPct val="90000"/>
            </a:lnSpc>
            <a:spcBef>
              <a:spcPct val="0"/>
            </a:spcBef>
            <a:spcAft>
              <a:spcPct val="35000"/>
            </a:spcAft>
            <a:buNone/>
          </a:pPr>
          <a:r>
            <a:rPr lang="nl-NL" sz="3000" b="1" kern="1200" dirty="0">
              <a:solidFill>
                <a:sysClr val="windowText" lastClr="000000"/>
              </a:solidFill>
              <a:latin typeface="Calibri" panose="020F0502020204030204"/>
              <a:ea typeface="+mn-ea"/>
              <a:cs typeface="+mn-cs"/>
            </a:rPr>
            <a:t>RESOURCES FROM OTHERS</a:t>
          </a:r>
          <a:endParaRPr lang="nl-NL" sz="3000" i="0" kern="1200" dirty="0">
            <a:solidFill>
              <a:srgbClr val="000000">
                <a:lumMod val="65000"/>
                <a:lumOff val="35000"/>
              </a:srgbClr>
            </a:solidFill>
            <a:latin typeface="Calibri" panose="020F0502020204030204"/>
            <a:ea typeface="+mn-ea"/>
            <a:cs typeface="+mn-cs"/>
          </a:endParaRPr>
        </a:p>
      </dsp:txBody>
      <dsp:txXfrm rot="10800000">
        <a:off x="74449" y="2541814"/>
        <a:ext cx="4545677" cy="1525088"/>
      </dsp:txXfrm>
    </dsp:sp>
    <dsp:sp modelId="{95AEB0D5-4A12-4EA6-8086-4C68B8805C19}">
      <dsp:nvSpPr>
        <dsp:cNvPr id="0" name=""/>
        <dsp:cNvSpPr/>
      </dsp:nvSpPr>
      <dsp:spPr>
        <a:xfrm rot="5400000">
          <a:off x="5913464" y="740114"/>
          <a:ext cx="2033451" cy="4620126"/>
        </a:xfrm>
        <a:prstGeom prst="round1Rect">
          <a:avLst/>
        </a:prstGeom>
        <a:solidFill>
          <a:srgbClr val="B0A6FC"/>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13360" tIns="213360" rIns="213360" bIns="213360" numCol="1" spcCol="1270" anchor="ctr" anchorCtr="0">
          <a:noAutofit/>
        </a:bodyPr>
        <a:lstStyle/>
        <a:p>
          <a:pPr marL="0" lvl="0" indent="0" algn="l" defTabSz="1333500">
            <a:lnSpc>
              <a:spcPct val="90000"/>
            </a:lnSpc>
            <a:spcBef>
              <a:spcPct val="0"/>
            </a:spcBef>
            <a:spcAft>
              <a:spcPct val="35000"/>
            </a:spcAft>
            <a:buNone/>
          </a:pPr>
          <a:r>
            <a:rPr lang="nl-NL" sz="3000" b="1" kern="1200" dirty="0">
              <a:solidFill>
                <a:sysClr val="windowText" lastClr="000000"/>
              </a:solidFill>
              <a:latin typeface="Calibri" panose="020F0502020204030204"/>
              <a:ea typeface="+mn-ea"/>
              <a:cs typeface="+mn-cs"/>
            </a:rPr>
            <a:t>ACTIVITIES FROM OTHERS</a:t>
          </a:r>
          <a:endParaRPr lang="nl-NL" sz="3000" kern="1200" dirty="0">
            <a:solidFill>
              <a:srgbClr val="000000">
                <a:lumMod val="65000"/>
                <a:lumOff val="35000"/>
              </a:srgbClr>
            </a:solidFill>
            <a:latin typeface="Calibri" panose="020F0502020204030204"/>
            <a:ea typeface="+mn-ea"/>
            <a:cs typeface="+mn-cs"/>
          </a:endParaRPr>
        </a:p>
      </dsp:txBody>
      <dsp:txXfrm rot="-5400000">
        <a:off x="4620127" y="2541814"/>
        <a:ext cx="4620126" cy="1450639"/>
      </dsp:txXfrm>
    </dsp:sp>
    <dsp:sp modelId="{BF84AFD5-64AA-4179-AF25-F366C05ACA89}">
      <dsp:nvSpPr>
        <dsp:cNvPr id="0" name=""/>
        <dsp:cNvSpPr/>
      </dsp:nvSpPr>
      <dsp:spPr>
        <a:xfrm>
          <a:off x="2105521" y="1263876"/>
          <a:ext cx="5029210" cy="1539149"/>
        </a:xfrm>
        <a:prstGeom prst="roundRect">
          <a:avLst/>
        </a:prstGeom>
        <a:solidFill>
          <a:srgbClr val="8DC63F">
            <a:tint val="60000"/>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nl-NL" sz="3000" b="1" kern="1200" dirty="0">
              <a:solidFill>
                <a:srgbClr val="000000">
                  <a:hueOff val="0"/>
                  <a:satOff val="0"/>
                  <a:lumOff val="0"/>
                  <a:alphaOff val="0"/>
                </a:srgbClr>
              </a:solidFill>
              <a:latin typeface="Calibri" panose="020F0502020204030204"/>
              <a:ea typeface="+mn-ea"/>
              <a:cs typeface="+mn-cs"/>
            </a:rPr>
            <a:t>Local SME Energy Collective</a:t>
          </a:r>
        </a:p>
        <a:p>
          <a:pPr marL="0" lvl="0" indent="0" algn="ctr" defTabSz="1333500">
            <a:lnSpc>
              <a:spcPct val="90000"/>
            </a:lnSpc>
            <a:spcBef>
              <a:spcPct val="0"/>
            </a:spcBef>
            <a:spcAft>
              <a:spcPct val="35000"/>
            </a:spcAft>
            <a:buNone/>
          </a:pPr>
          <a:r>
            <a:rPr lang="nl-NL" sz="3000" b="1" i="1" kern="1200" dirty="0">
              <a:solidFill>
                <a:srgbClr val="000000">
                  <a:hueOff val="0"/>
                  <a:satOff val="0"/>
                  <a:lumOff val="0"/>
                  <a:alphaOff val="0"/>
                </a:srgbClr>
              </a:solidFill>
              <a:latin typeface="Calibri" panose="020F0502020204030204"/>
              <a:ea typeface="+mn-ea"/>
              <a:cs typeface="+mn-cs"/>
            </a:rPr>
            <a:t>"Value proposition"</a:t>
          </a:r>
        </a:p>
      </dsp:txBody>
      <dsp:txXfrm>
        <a:off x="2180656" y="1339011"/>
        <a:ext cx="4878940" cy="13888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3BADE3-AF0F-4B48-9F54-618FADB1B28D}">
      <dsp:nvSpPr>
        <dsp:cNvPr id="0" name=""/>
        <dsp:cNvSpPr/>
      </dsp:nvSpPr>
      <dsp:spPr>
        <a:xfrm rot="16200000">
          <a:off x="-896740"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8564" bIns="0" numCol="1" spcCol="1270" anchor="t" anchorCtr="0">
          <a:noAutofit/>
        </a:bodyPr>
        <a:lstStyle/>
        <a:p>
          <a:pPr marL="0" lvl="0" indent="0" algn="l" defTabSz="1022350">
            <a:lnSpc>
              <a:spcPct val="90000"/>
            </a:lnSpc>
            <a:spcBef>
              <a:spcPct val="0"/>
            </a:spcBef>
            <a:spcAft>
              <a:spcPct val="35000"/>
            </a:spcAft>
            <a:buNone/>
          </a:pPr>
          <a:r>
            <a:rPr lang="en-GB" sz="2300" kern="1200" dirty="0"/>
            <a:t>Collaborative </a:t>
          </a:r>
        </a:p>
        <a:p>
          <a:pPr marL="171450" lvl="1" indent="-171450" algn="l" defTabSz="800100">
            <a:lnSpc>
              <a:spcPct val="90000"/>
            </a:lnSpc>
            <a:spcBef>
              <a:spcPct val="0"/>
            </a:spcBef>
            <a:spcAft>
              <a:spcPct val="15000"/>
            </a:spcAft>
            <a:buChar char="•"/>
          </a:pPr>
          <a:r>
            <a:rPr lang="en-GB" sz="1800" kern="1200" dirty="0"/>
            <a:t>Build a strong network, find partners and exchange information</a:t>
          </a:r>
        </a:p>
      </dsp:txBody>
      <dsp:txXfrm rot="5400000">
        <a:off x="2535" y="857250"/>
        <a:ext cx="2487699" cy="2571750"/>
      </dsp:txXfrm>
    </dsp:sp>
    <dsp:sp modelId="{6B57DD81-CB8A-4243-A15E-AF50FED9DDFE}">
      <dsp:nvSpPr>
        <dsp:cNvPr id="0" name=""/>
        <dsp:cNvSpPr/>
      </dsp:nvSpPr>
      <dsp:spPr>
        <a:xfrm rot="16200000">
          <a:off x="1777536"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8564" bIns="0" numCol="1" spcCol="1270" anchor="t" anchorCtr="0">
          <a:noAutofit/>
        </a:bodyPr>
        <a:lstStyle/>
        <a:p>
          <a:pPr marL="0" lvl="0" indent="0" algn="l" defTabSz="1022350">
            <a:lnSpc>
              <a:spcPct val="90000"/>
            </a:lnSpc>
            <a:spcBef>
              <a:spcPct val="0"/>
            </a:spcBef>
            <a:spcAft>
              <a:spcPct val="35000"/>
            </a:spcAft>
            <a:buNone/>
          </a:pPr>
          <a:r>
            <a:rPr lang="en-GB" sz="2300" kern="1200" dirty="0"/>
            <a:t>Innovative and technical</a:t>
          </a:r>
        </a:p>
        <a:p>
          <a:pPr marL="171450" lvl="1" indent="-171450" algn="l" defTabSz="800100">
            <a:lnSpc>
              <a:spcPct val="90000"/>
            </a:lnSpc>
            <a:spcBef>
              <a:spcPct val="0"/>
            </a:spcBef>
            <a:spcAft>
              <a:spcPct val="15000"/>
            </a:spcAft>
            <a:buChar char="•"/>
          </a:pPr>
          <a:r>
            <a:rPr lang="en-GB" sz="1800" kern="1200" dirty="0"/>
            <a:t>Implement energy projects, knowledge about energy efficiency and renewable energy measures</a:t>
          </a:r>
        </a:p>
      </dsp:txBody>
      <dsp:txXfrm rot="5400000">
        <a:off x="2676811" y="857250"/>
        <a:ext cx="2487699" cy="2571750"/>
      </dsp:txXfrm>
    </dsp:sp>
    <dsp:sp modelId="{C354C430-4EEA-4FAF-A17E-67A8AE2C5680}">
      <dsp:nvSpPr>
        <dsp:cNvPr id="0" name=""/>
        <dsp:cNvSpPr/>
      </dsp:nvSpPr>
      <dsp:spPr>
        <a:xfrm rot="16200000">
          <a:off x="4451813"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8564" bIns="0" numCol="1" spcCol="1270" anchor="t" anchorCtr="0">
          <a:noAutofit/>
        </a:bodyPr>
        <a:lstStyle/>
        <a:p>
          <a:pPr marL="0" lvl="0" indent="0" algn="l" defTabSz="1022350">
            <a:lnSpc>
              <a:spcPct val="90000"/>
            </a:lnSpc>
            <a:spcBef>
              <a:spcPct val="0"/>
            </a:spcBef>
            <a:spcAft>
              <a:spcPct val="35000"/>
            </a:spcAft>
            <a:buNone/>
          </a:pPr>
          <a:r>
            <a:rPr lang="en-GB" sz="2300" kern="1200" dirty="0"/>
            <a:t>Strategic capabilities</a:t>
          </a:r>
        </a:p>
        <a:p>
          <a:pPr marL="171450" lvl="1" indent="-171450" algn="l" defTabSz="800100">
            <a:lnSpc>
              <a:spcPct val="90000"/>
            </a:lnSpc>
            <a:spcBef>
              <a:spcPct val="0"/>
            </a:spcBef>
            <a:spcAft>
              <a:spcPct val="15000"/>
            </a:spcAft>
            <a:buChar char="•"/>
          </a:pPr>
          <a:r>
            <a:rPr lang="en-GB" sz="1800" kern="1200" dirty="0"/>
            <a:t>Keep track of changing needs and individual ambitions of the SMEs, multiple benefits of energy projects (re-phrase?)</a:t>
          </a:r>
        </a:p>
      </dsp:txBody>
      <dsp:txXfrm rot="5400000">
        <a:off x="5351088" y="857250"/>
        <a:ext cx="2487699" cy="2571750"/>
      </dsp:txXfrm>
    </dsp:sp>
    <dsp:sp modelId="{FD5110E9-A63D-4FA5-AFCC-03C2FC3808BE}">
      <dsp:nvSpPr>
        <dsp:cNvPr id="0" name=""/>
        <dsp:cNvSpPr/>
      </dsp:nvSpPr>
      <dsp:spPr>
        <a:xfrm rot="16200000">
          <a:off x="7126090"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8564" bIns="0" numCol="1" spcCol="1270" anchor="t" anchorCtr="0">
          <a:noAutofit/>
        </a:bodyPr>
        <a:lstStyle/>
        <a:p>
          <a:pPr marL="0" lvl="0" indent="0" algn="l" defTabSz="1022350">
            <a:lnSpc>
              <a:spcPct val="90000"/>
            </a:lnSpc>
            <a:spcBef>
              <a:spcPct val="0"/>
            </a:spcBef>
            <a:spcAft>
              <a:spcPct val="35000"/>
            </a:spcAft>
            <a:buNone/>
          </a:pPr>
          <a:r>
            <a:rPr lang="en-GB" sz="2300" kern="1200" dirty="0"/>
            <a:t>Leadership</a:t>
          </a:r>
        </a:p>
        <a:p>
          <a:pPr marL="171450" lvl="1" indent="-171450" algn="l" defTabSz="800100">
            <a:lnSpc>
              <a:spcPct val="90000"/>
            </a:lnSpc>
            <a:spcBef>
              <a:spcPct val="0"/>
            </a:spcBef>
            <a:spcAft>
              <a:spcPct val="15000"/>
            </a:spcAft>
            <a:buChar char="•"/>
          </a:pPr>
          <a:r>
            <a:rPr lang="en-GB" sz="1800" kern="1200" dirty="0"/>
            <a:t>Be inspiring and create long-term vision for the local SME energy collective and SMEs</a:t>
          </a:r>
        </a:p>
        <a:p>
          <a:pPr marL="171450" lvl="1" indent="-171450" algn="l" defTabSz="800100">
            <a:lnSpc>
              <a:spcPct val="90000"/>
            </a:lnSpc>
            <a:spcBef>
              <a:spcPct val="0"/>
            </a:spcBef>
            <a:spcAft>
              <a:spcPct val="15000"/>
            </a:spcAft>
            <a:buChar char="•"/>
          </a:pPr>
          <a:endParaRPr lang="en-GB" sz="1800" kern="1200" dirty="0"/>
        </a:p>
      </dsp:txBody>
      <dsp:txXfrm rot="5400000">
        <a:off x="8025365" y="857250"/>
        <a:ext cx="2487699" cy="25717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E25409-E672-4AE5-AB68-4D706C29CF36}">
      <dsp:nvSpPr>
        <dsp:cNvPr id="0" name=""/>
        <dsp:cNvSpPr/>
      </dsp:nvSpPr>
      <dsp:spPr>
        <a:xfrm rot="16200000">
          <a:off x="-896740"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61" bIns="0" numCol="1" spcCol="1270" anchor="t" anchorCtr="0">
          <a:noAutofit/>
        </a:bodyPr>
        <a:lstStyle/>
        <a:p>
          <a:pPr marL="0" lvl="0" indent="0" algn="l" defTabSz="1066800">
            <a:lnSpc>
              <a:spcPct val="90000"/>
            </a:lnSpc>
            <a:spcBef>
              <a:spcPct val="0"/>
            </a:spcBef>
            <a:spcAft>
              <a:spcPct val="35000"/>
            </a:spcAft>
            <a:buNone/>
          </a:pPr>
          <a:r>
            <a:rPr lang="en-GB" sz="2400" kern="1200" dirty="0"/>
            <a:t>Mediating</a:t>
          </a:r>
        </a:p>
        <a:p>
          <a:pPr marL="171450" lvl="1" indent="-171450" algn="l" defTabSz="844550">
            <a:lnSpc>
              <a:spcPct val="90000"/>
            </a:lnSpc>
            <a:spcBef>
              <a:spcPct val="0"/>
            </a:spcBef>
            <a:spcAft>
              <a:spcPct val="15000"/>
            </a:spcAft>
            <a:buChar char="•"/>
          </a:pPr>
          <a:r>
            <a:rPr lang="en-GB" sz="1900" kern="1200" dirty="0"/>
            <a:t>A trustworthy intermediary between SMEs and Energy Service Suppliers and between different stakeholders </a:t>
          </a:r>
        </a:p>
      </dsp:txBody>
      <dsp:txXfrm rot="5400000">
        <a:off x="2535" y="857250"/>
        <a:ext cx="2487699" cy="2571750"/>
      </dsp:txXfrm>
    </dsp:sp>
    <dsp:sp modelId="{629091A6-9100-4B87-938C-261DB186420D}">
      <dsp:nvSpPr>
        <dsp:cNvPr id="0" name=""/>
        <dsp:cNvSpPr/>
      </dsp:nvSpPr>
      <dsp:spPr>
        <a:xfrm rot="16200000">
          <a:off x="1777536"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61" bIns="0" numCol="1" spcCol="1270" anchor="t" anchorCtr="0">
          <a:noAutofit/>
        </a:bodyPr>
        <a:lstStyle/>
        <a:p>
          <a:pPr marL="0" lvl="0" indent="0" algn="l" defTabSz="1066800">
            <a:lnSpc>
              <a:spcPct val="90000"/>
            </a:lnSpc>
            <a:spcBef>
              <a:spcPct val="0"/>
            </a:spcBef>
            <a:spcAft>
              <a:spcPct val="35000"/>
            </a:spcAft>
            <a:buNone/>
          </a:pPr>
          <a:r>
            <a:rPr lang="en-GB" sz="2400" kern="1200" dirty="0"/>
            <a:t>Financial</a:t>
          </a:r>
        </a:p>
        <a:p>
          <a:pPr marL="171450" lvl="1" indent="-171450" algn="l" defTabSz="844550">
            <a:lnSpc>
              <a:spcPct val="90000"/>
            </a:lnSpc>
            <a:spcBef>
              <a:spcPct val="0"/>
            </a:spcBef>
            <a:spcAft>
              <a:spcPct val="15000"/>
            </a:spcAft>
            <a:buChar char="•"/>
          </a:pPr>
          <a:r>
            <a:rPr lang="en-GB" sz="1900" kern="1200" dirty="0"/>
            <a:t>Financing of the local energy collective, and … the finances</a:t>
          </a:r>
        </a:p>
      </dsp:txBody>
      <dsp:txXfrm rot="5400000">
        <a:off x="2676811" y="857250"/>
        <a:ext cx="2487699" cy="2571750"/>
      </dsp:txXfrm>
    </dsp:sp>
    <dsp:sp modelId="{43B7F914-72B9-47B6-9929-94C78BFB73EB}">
      <dsp:nvSpPr>
        <dsp:cNvPr id="0" name=""/>
        <dsp:cNvSpPr/>
      </dsp:nvSpPr>
      <dsp:spPr>
        <a:xfrm rot="16200000">
          <a:off x="4451813"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61" bIns="0" numCol="1" spcCol="1270" anchor="t" anchorCtr="0">
          <a:noAutofit/>
        </a:bodyPr>
        <a:lstStyle/>
        <a:p>
          <a:pPr marL="0" lvl="0" indent="0" algn="l" defTabSz="1066800">
            <a:lnSpc>
              <a:spcPct val="90000"/>
            </a:lnSpc>
            <a:spcBef>
              <a:spcPct val="0"/>
            </a:spcBef>
            <a:spcAft>
              <a:spcPct val="35000"/>
            </a:spcAft>
            <a:buNone/>
          </a:pPr>
          <a:r>
            <a:rPr lang="en-GB" sz="2400" kern="1200" dirty="0"/>
            <a:t>Organizing and communication</a:t>
          </a:r>
        </a:p>
        <a:p>
          <a:pPr marL="171450" lvl="1" indent="-171450" algn="l" defTabSz="844550">
            <a:lnSpc>
              <a:spcPct val="90000"/>
            </a:lnSpc>
            <a:spcBef>
              <a:spcPct val="0"/>
            </a:spcBef>
            <a:spcAft>
              <a:spcPct val="15000"/>
            </a:spcAft>
            <a:buChar char="•"/>
          </a:pPr>
          <a:r>
            <a:rPr lang="en-GB" sz="1900" kern="1200" dirty="0"/>
            <a:t>Organizing network events, planning and… knowledge,  creating promotional materials</a:t>
          </a:r>
        </a:p>
      </dsp:txBody>
      <dsp:txXfrm rot="5400000">
        <a:off x="5351088" y="857250"/>
        <a:ext cx="2487699" cy="2571750"/>
      </dsp:txXfrm>
    </dsp:sp>
    <dsp:sp modelId="{A45D9485-E9B0-41CA-9A80-331CC56AE4F6}">
      <dsp:nvSpPr>
        <dsp:cNvPr id="0" name=""/>
        <dsp:cNvSpPr/>
      </dsp:nvSpPr>
      <dsp:spPr>
        <a:xfrm rot="16200000">
          <a:off x="7126090" y="899275"/>
          <a:ext cx="4286250" cy="2487699"/>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61" bIns="0" numCol="1" spcCol="1270" anchor="ctr" anchorCtr="0">
          <a:noAutofit/>
        </a:bodyPr>
        <a:lstStyle/>
        <a:p>
          <a:pPr marL="0" lvl="0" indent="0" algn="ctr" defTabSz="1066800">
            <a:lnSpc>
              <a:spcPct val="90000"/>
            </a:lnSpc>
            <a:spcBef>
              <a:spcPct val="0"/>
            </a:spcBef>
            <a:spcAft>
              <a:spcPct val="35000"/>
            </a:spcAft>
            <a:buNone/>
          </a:pPr>
          <a:r>
            <a:rPr lang="en-GB" sz="2400" kern="1200" dirty="0"/>
            <a:t>Support from your local government</a:t>
          </a:r>
        </a:p>
        <a:p>
          <a:pPr marL="0" lvl="0" indent="0" algn="ctr" defTabSz="1066800">
            <a:lnSpc>
              <a:spcPct val="90000"/>
            </a:lnSpc>
            <a:spcBef>
              <a:spcPct val="0"/>
            </a:spcBef>
            <a:spcAft>
              <a:spcPct val="35000"/>
            </a:spcAft>
            <a:buNone/>
          </a:pPr>
          <a:r>
            <a:rPr lang="en-GB" sz="2400" kern="1200" dirty="0"/>
            <a:t>Other specific resources for your VP? </a:t>
          </a:r>
        </a:p>
      </dsp:txBody>
      <dsp:txXfrm rot="5400000">
        <a:off x="8025365" y="857250"/>
        <a:ext cx="2487699" cy="257175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AA4599-AE3B-4B26-AB20-C27397F0A14B}">
      <dsp:nvSpPr>
        <dsp:cNvPr id="0" name=""/>
        <dsp:cNvSpPr/>
      </dsp:nvSpPr>
      <dsp:spPr>
        <a:xfrm>
          <a:off x="1590141" y="11658"/>
          <a:ext cx="4262932" cy="4262932"/>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822450">
            <a:lnSpc>
              <a:spcPct val="90000"/>
            </a:lnSpc>
            <a:spcBef>
              <a:spcPct val="0"/>
            </a:spcBef>
            <a:spcAft>
              <a:spcPct val="35000"/>
            </a:spcAft>
            <a:buNone/>
          </a:pPr>
          <a:r>
            <a:rPr lang="en-GB" sz="4100" kern="1200" dirty="0"/>
            <a:t>Your Value Proposition - What are your activities?</a:t>
          </a:r>
        </a:p>
      </dsp:txBody>
      <dsp:txXfrm>
        <a:off x="2185415" y="514350"/>
        <a:ext cx="2457907" cy="3257550"/>
      </dsp:txXfrm>
    </dsp:sp>
    <dsp:sp modelId="{43C0BD72-3B38-44CE-B05C-AB1374A3B0FD}">
      <dsp:nvSpPr>
        <dsp:cNvPr id="0" name=""/>
        <dsp:cNvSpPr/>
      </dsp:nvSpPr>
      <dsp:spPr>
        <a:xfrm>
          <a:off x="4662525" y="11658"/>
          <a:ext cx="4262932" cy="4262932"/>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822450">
            <a:lnSpc>
              <a:spcPct val="90000"/>
            </a:lnSpc>
            <a:spcBef>
              <a:spcPct val="0"/>
            </a:spcBef>
            <a:spcAft>
              <a:spcPct val="35000"/>
            </a:spcAft>
            <a:buNone/>
          </a:pPr>
          <a:r>
            <a:rPr lang="en-GB" sz="4100" kern="1200" dirty="0"/>
            <a:t>Most important resources you need?</a:t>
          </a:r>
        </a:p>
      </dsp:txBody>
      <dsp:txXfrm>
        <a:off x="5872276" y="514350"/>
        <a:ext cx="2457907" cy="325755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AA4599-AE3B-4B26-AB20-C27397F0A14B}">
      <dsp:nvSpPr>
        <dsp:cNvPr id="0" name=""/>
        <dsp:cNvSpPr/>
      </dsp:nvSpPr>
      <dsp:spPr>
        <a:xfrm>
          <a:off x="103093" y="425514"/>
          <a:ext cx="2542976" cy="2542976"/>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GB" sz="2400" kern="1200" dirty="0"/>
            <a:t>Your Value Proposition - What are your activities?</a:t>
          </a:r>
        </a:p>
      </dsp:txBody>
      <dsp:txXfrm>
        <a:off x="458193" y="725386"/>
        <a:ext cx="1466220" cy="1943233"/>
      </dsp:txXfrm>
    </dsp:sp>
    <dsp:sp modelId="{43C0BD72-3B38-44CE-B05C-AB1374A3B0FD}">
      <dsp:nvSpPr>
        <dsp:cNvPr id="0" name=""/>
        <dsp:cNvSpPr/>
      </dsp:nvSpPr>
      <dsp:spPr>
        <a:xfrm>
          <a:off x="1935869" y="425514"/>
          <a:ext cx="2542976" cy="2542976"/>
        </a:xfrm>
        <a:prstGeom prst="ellipse">
          <a:avLst/>
        </a:prstGeom>
        <a:solidFill>
          <a:schemeClr val="accent3">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GB" sz="2400" kern="1200" dirty="0"/>
            <a:t>Most important resources you need?</a:t>
          </a:r>
        </a:p>
      </dsp:txBody>
      <dsp:txXfrm>
        <a:off x="2657524" y="725386"/>
        <a:ext cx="1466220" cy="19432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B38D4-059A-47EA-BEAE-A401E5ABA78C}">
      <dsp:nvSpPr>
        <dsp:cNvPr id="0" name=""/>
        <dsp:cNvSpPr/>
      </dsp:nvSpPr>
      <dsp:spPr>
        <a:xfrm>
          <a:off x="53" y="45181"/>
          <a:ext cx="5107662" cy="6624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GB" sz="2300" kern="1200" dirty="0"/>
            <a:t>Potential costs</a:t>
          </a:r>
        </a:p>
      </dsp:txBody>
      <dsp:txXfrm>
        <a:off x="53" y="45181"/>
        <a:ext cx="5107662" cy="662400"/>
      </dsp:txXfrm>
    </dsp:sp>
    <dsp:sp modelId="{8877DD05-7A86-4C34-8E2A-BA3D2485A8F8}">
      <dsp:nvSpPr>
        <dsp:cNvPr id="0" name=""/>
        <dsp:cNvSpPr/>
      </dsp:nvSpPr>
      <dsp:spPr>
        <a:xfrm>
          <a:off x="53" y="707581"/>
          <a:ext cx="5107662" cy="321988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en-GB" sz="2300" kern="1200" dirty="0"/>
            <a:t>Labour – work hours!</a:t>
          </a:r>
        </a:p>
        <a:p>
          <a:pPr marL="228600" lvl="1" indent="-228600" algn="l" defTabSz="1022350">
            <a:lnSpc>
              <a:spcPct val="90000"/>
            </a:lnSpc>
            <a:spcBef>
              <a:spcPct val="0"/>
            </a:spcBef>
            <a:spcAft>
              <a:spcPct val="15000"/>
            </a:spcAft>
            <a:buChar char="•"/>
          </a:pPr>
          <a:r>
            <a:rPr lang="en-GB" sz="2300" kern="1200" dirty="0"/>
            <a:t>Communication and marketing</a:t>
          </a:r>
        </a:p>
        <a:p>
          <a:pPr marL="228600" lvl="1" indent="-228600" algn="l" defTabSz="1022350">
            <a:lnSpc>
              <a:spcPct val="90000"/>
            </a:lnSpc>
            <a:spcBef>
              <a:spcPct val="0"/>
            </a:spcBef>
            <a:spcAft>
              <a:spcPct val="15000"/>
            </a:spcAft>
            <a:buChar char="•"/>
          </a:pPr>
          <a:r>
            <a:rPr lang="en-GB" sz="2300" kern="1200" dirty="0"/>
            <a:t>Building rental/mortgage</a:t>
          </a:r>
        </a:p>
        <a:p>
          <a:pPr marL="228600" lvl="1" indent="-228600" algn="l" defTabSz="1022350">
            <a:lnSpc>
              <a:spcPct val="90000"/>
            </a:lnSpc>
            <a:spcBef>
              <a:spcPct val="0"/>
            </a:spcBef>
            <a:spcAft>
              <a:spcPct val="15000"/>
            </a:spcAft>
            <a:buChar char="•"/>
          </a:pPr>
          <a:r>
            <a:rPr lang="en-GB" sz="2300" kern="1200" dirty="0"/>
            <a:t>Utilities (energy, water, internet)</a:t>
          </a:r>
        </a:p>
        <a:p>
          <a:pPr marL="228600" lvl="1" indent="-228600" algn="l" defTabSz="1022350">
            <a:lnSpc>
              <a:spcPct val="90000"/>
            </a:lnSpc>
            <a:spcBef>
              <a:spcPct val="0"/>
            </a:spcBef>
            <a:spcAft>
              <a:spcPct val="15000"/>
            </a:spcAft>
            <a:buChar char="•"/>
          </a:pPr>
          <a:r>
            <a:rPr lang="en-GB" sz="2300" kern="1200" dirty="0"/>
            <a:t>Material supplies</a:t>
          </a:r>
        </a:p>
        <a:p>
          <a:pPr marL="228600" lvl="1" indent="-228600" algn="l" defTabSz="1022350">
            <a:lnSpc>
              <a:spcPct val="90000"/>
            </a:lnSpc>
            <a:spcBef>
              <a:spcPct val="0"/>
            </a:spcBef>
            <a:spcAft>
              <a:spcPct val="15000"/>
            </a:spcAft>
            <a:buChar char="•"/>
          </a:pPr>
          <a:r>
            <a:rPr lang="en-GB" sz="2300" kern="1200" dirty="0"/>
            <a:t>Tax and insurance</a:t>
          </a:r>
        </a:p>
        <a:p>
          <a:pPr marL="228600" lvl="1" indent="-228600" algn="l" defTabSz="1022350">
            <a:lnSpc>
              <a:spcPct val="90000"/>
            </a:lnSpc>
            <a:spcBef>
              <a:spcPct val="0"/>
            </a:spcBef>
            <a:spcAft>
              <a:spcPct val="15000"/>
            </a:spcAft>
            <a:buChar char="•"/>
          </a:pPr>
          <a:r>
            <a:rPr lang="en-GB" sz="2300" kern="1200" dirty="0"/>
            <a:t>Activity or service specific costs (e.g. meeting rooms)</a:t>
          </a:r>
        </a:p>
      </dsp:txBody>
      <dsp:txXfrm>
        <a:off x="53" y="707581"/>
        <a:ext cx="5107662" cy="3219885"/>
      </dsp:txXfrm>
    </dsp:sp>
    <dsp:sp modelId="{16CF653A-CD30-4719-81C6-0C0E6DDFF825}">
      <dsp:nvSpPr>
        <dsp:cNvPr id="0" name=""/>
        <dsp:cNvSpPr/>
      </dsp:nvSpPr>
      <dsp:spPr>
        <a:xfrm>
          <a:off x="5822788" y="45181"/>
          <a:ext cx="5107662" cy="6624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en-GB" sz="2300" kern="1200" dirty="0"/>
            <a:t>Potential revenues</a:t>
          </a:r>
        </a:p>
      </dsp:txBody>
      <dsp:txXfrm>
        <a:off x="5822788" y="45181"/>
        <a:ext cx="5107662" cy="662400"/>
      </dsp:txXfrm>
    </dsp:sp>
    <dsp:sp modelId="{8515B216-C5E3-46AB-9036-2CA611BE1CEA}">
      <dsp:nvSpPr>
        <dsp:cNvPr id="0" name=""/>
        <dsp:cNvSpPr/>
      </dsp:nvSpPr>
      <dsp:spPr>
        <a:xfrm>
          <a:off x="5822788" y="707581"/>
          <a:ext cx="5107662" cy="3219885"/>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Membership fee</a:t>
          </a:r>
          <a:endParaRPr lang="en-GB" sz="2300" kern="1200" dirty="0"/>
        </a:p>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Payment for activities</a:t>
          </a:r>
          <a:endParaRPr lang="en-GB" sz="2300" kern="1200" dirty="0"/>
        </a:p>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Subsidy/funding from European, national or regional governments</a:t>
          </a:r>
          <a:endParaRPr lang="en-GB" sz="2300" kern="1200" dirty="0"/>
        </a:p>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Subsidy/funding from local or national entrepreneurial organizations</a:t>
          </a:r>
          <a:endParaRPr lang="en-GB" sz="2300" kern="1200" dirty="0"/>
        </a:p>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In-kind contributions</a:t>
          </a:r>
          <a:endParaRPr lang="en-GB" sz="2300" kern="1200" dirty="0"/>
        </a:p>
        <a:p>
          <a:pPr marL="228600" lvl="1" indent="-228600" algn="l" defTabSz="1022350">
            <a:lnSpc>
              <a:spcPct val="90000"/>
            </a:lnSpc>
            <a:spcBef>
              <a:spcPct val="0"/>
            </a:spcBef>
            <a:spcAft>
              <a:spcPct val="15000"/>
            </a:spcAft>
            <a:buFont typeface="Arial" panose="020B0604020202020204" pitchFamily="34" charset="0"/>
            <a:buChar char="•"/>
          </a:pPr>
          <a:r>
            <a:rPr lang="en-US" sz="2300" kern="1200" dirty="0">
              <a:latin typeface="Calibri" panose="020F0502020204030204" pitchFamily="34" charset="0"/>
              <a:ea typeface="Calibri" panose="020F0502020204030204" pitchFamily="34" charset="0"/>
              <a:cs typeface="Times New Roman" panose="02020603050405020304" pitchFamily="18" charset="0"/>
            </a:rPr>
            <a:t>Energy savings rewards</a:t>
          </a:r>
          <a:endParaRPr lang="en-GB" sz="2300" kern="1200" dirty="0"/>
        </a:p>
      </dsp:txBody>
      <dsp:txXfrm>
        <a:off x="5822788" y="707581"/>
        <a:ext cx="5107662" cy="321988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C695A6-33E2-4279-BAA7-ED7F378BAD99}">
      <dsp:nvSpPr>
        <dsp:cNvPr id="0" name=""/>
        <dsp:cNvSpPr/>
      </dsp:nvSpPr>
      <dsp:spPr>
        <a:xfrm>
          <a:off x="2145130" y="53578"/>
          <a:ext cx="2571750" cy="257175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00150">
            <a:lnSpc>
              <a:spcPct val="90000"/>
            </a:lnSpc>
            <a:spcBef>
              <a:spcPct val="0"/>
            </a:spcBef>
            <a:spcAft>
              <a:spcPct val="35000"/>
            </a:spcAft>
            <a:buNone/>
          </a:pPr>
          <a:r>
            <a:rPr lang="en-GB" sz="2700" kern="1200" dirty="0"/>
            <a:t>Type of organization/ Legal entity</a:t>
          </a:r>
        </a:p>
      </dsp:txBody>
      <dsp:txXfrm>
        <a:off x="2488030" y="503634"/>
        <a:ext cx="1885950" cy="1157287"/>
      </dsp:txXfrm>
    </dsp:sp>
    <dsp:sp modelId="{50A5D2B3-9CE3-49CE-A672-38E0DF8B518B}">
      <dsp:nvSpPr>
        <dsp:cNvPr id="0" name=""/>
        <dsp:cNvSpPr/>
      </dsp:nvSpPr>
      <dsp:spPr>
        <a:xfrm>
          <a:off x="3073103" y="1660921"/>
          <a:ext cx="2571750" cy="257175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00150">
            <a:lnSpc>
              <a:spcPct val="90000"/>
            </a:lnSpc>
            <a:spcBef>
              <a:spcPct val="0"/>
            </a:spcBef>
            <a:spcAft>
              <a:spcPct val="35000"/>
            </a:spcAft>
            <a:buNone/>
          </a:pPr>
          <a:r>
            <a:rPr lang="en-GB" sz="2700" kern="1200" dirty="0"/>
            <a:t>Revenue structure</a:t>
          </a:r>
        </a:p>
      </dsp:txBody>
      <dsp:txXfrm>
        <a:off x="3859630" y="2325290"/>
        <a:ext cx="1543050" cy="1414462"/>
      </dsp:txXfrm>
    </dsp:sp>
    <dsp:sp modelId="{B54A8C69-7673-48B4-8515-BB7CDB564DC6}">
      <dsp:nvSpPr>
        <dsp:cNvPr id="0" name=""/>
        <dsp:cNvSpPr/>
      </dsp:nvSpPr>
      <dsp:spPr>
        <a:xfrm>
          <a:off x="1217157" y="1660921"/>
          <a:ext cx="2571750" cy="2571750"/>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1200150">
            <a:lnSpc>
              <a:spcPct val="90000"/>
            </a:lnSpc>
            <a:spcBef>
              <a:spcPct val="0"/>
            </a:spcBef>
            <a:spcAft>
              <a:spcPct val="35000"/>
            </a:spcAft>
            <a:buNone/>
          </a:pPr>
          <a:r>
            <a:rPr lang="en-GB" sz="2700" kern="1200" dirty="0"/>
            <a:t>Costs (budget, personnel)</a:t>
          </a:r>
        </a:p>
      </dsp:txBody>
      <dsp:txXfrm>
        <a:off x="1459330" y="2325290"/>
        <a:ext cx="1543050" cy="1414462"/>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de-DE"/>
          </a:p>
        </p:txBody>
      </p:sp>
      <p:sp>
        <p:nvSpPr>
          <p:cNvPr id="3" name="Datumsplatzhalt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7FF2FAC-34F4-4DB9-88F6-CC51173D210F}" type="datetimeFigureOut">
              <a:rPr lang="de-DE" smtClean="0"/>
              <a:t>24.05.2022</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de-DE"/>
          </a:p>
        </p:txBody>
      </p:sp>
      <p:sp>
        <p:nvSpPr>
          <p:cNvPr id="5" name="Notizenplatzhalt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de-DE"/>
          </a:p>
        </p:txBody>
      </p:sp>
      <p:sp>
        <p:nvSpPr>
          <p:cNvPr id="7" name="Foliennummernplatzhalt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C42A464-CEEB-46BE-BA78-99FAC69E9C00}" type="slidenum">
              <a:rPr lang="de-DE" smtClean="0"/>
              <a:t>‹#›</a:t>
            </a:fld>
            <a:endParaRPr lang="de-DE"/>
          </a:p>
        </p:txBody>
      </p:sp>
    </p:spTree>
    <p:extLst>
      <p:ext uri="{BB962C8B-B14F-4D97-AF65-F5344CB8AC3E}">
        <p14:creationId xmlns:p14="http://schemas.microsoft.com/office/powerpoint/2010/main" val="196297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confindustriaemilia.it/home"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adlo.ro/"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pom.nl/"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s://www.duurzaambedrijfsleven.nl/energie/28821/zonneproject-ijsselzon-10000-vierkante-meter-aan-zonnepanelen-op-bedrijfsdaken"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duurzaambedrijfsleven.nl/energie/28821/zonneproject-ijsselzon-10000-vierkante-meter-aan-zonnepanelen-op-bedrijfsdaken"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8.xml"/><Relationship Id="rId1" Type="http://schemas.openxmlformats.org/officeDocument/2006/relationships/notesMaster" Target="../notesMasters/notesMaster1.xml"/><Relationship Id="rId4" Type="http://schemas.openxmlformats.org/officeDocument/2006/relationships/hyperlink" Target="https://www.nieuwkoop.nl/home/nieuwveen-schoterhoek-ii_45224/"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9.xml"/><Relationship Id="rId1" Type="http://schemas.openxmlformats.org/officeDocument/2006/relationships/notesMaster" Target="../notesMasters/notesMaster1.xml"/><Relationship Id="rId6" Type="http://schemas.openxmlformats.org/officeDocument/2006/relationships/hyperlink" Target="https://www.kansenvoorwest2.nl/nl/nieuws/project-waerdse-energie-circuit-van-start/" TargetMode="External"/><Relationship Id="rId5" Type="http://schemas.openxmlformats.org/officeDocument/2006/relationships/hyperlink" Target="https://www.kodi.nl/nieuws/officiele-start-waerdse-energie-circuit/" TargetMode="External"/><Relationship Id="rId4" Type="http://schemas.openxmlformats.org/officeDocument/2006/relationships/hyperlink" Target="https://www.waerdse-energie.n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s://www.adlershof.de/en/"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noProof="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a:t>
            </a:fld>
            <a:endParaRPr lang="de-DE"/>
          </a:p>
        </p:txBody>
      </p:sp>
    </p:spTree>
    <p:extLst>
      <p:ext uri="{BB962C8B-B14F-4D97-AF65-F5344CB8AC3E}">
        <p14:creationId xmlns:p14="http://schemas.microsoft.com/office/powerpoint/2010/main" val="1485568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endParaRPr lang="en-GB" dirty="0"/>
          </a:p>
          <a:p>
            <a:pPr defTabSz="966612">
              <a:defRPr/>
            </a:pP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10</a:t>
            </a:fld>
            <a:endParaRPr lang="de-DE"/>
          </a:p>
        </p:txBody>
      </p:sp>
    </p:spTree>
    <p:extLst>
      <p:ext uri="{BB962C8B-B14F-4D97-AF65-F5344CB8AC3E}">
        <p14:creationId xmlns:p14="http://schemas.microsoft.com/office/powerpoint/2010/main" val="3802127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gn="just">
              <a:defRPr/>
            </a:pPr>
            <a:r>
              <a:rPr lang="en-US" dirty="0"/>
              <a:t>Apart from you and other persons/stakeholders that are already closely involved in the collective (your Energy Working Group), it is mostly beneficial to collaborate with many other stakeholders.</a:t>
            </a:r>
          </a:p>
          <a:p>
            <a:pPr algn="just">
              <a:defRPr/>
            </a:pPr>
            <a:endParaRPr lang="en-US" dirty="0"/>
          </a:p>
          <a:p>
            <a:pPr algn="just">
              <a:defRPr/>
            </a:pPr>
            <a:r>
              <a:rPr lang="en-US" dirty="0"/>
              <a:t>Examples are</a:t>
            </a:r>
          </a:p>
          <a:p>
            <a:pPr marL="181240" indent="-181240" algn="just">
              <a:buFontTx/>
              <a:buChar char="-"/>
              <a:defRPr/>
            </a:pPr>
            <a:r>
              <a:rPr lang="en-US" dirty="0"/>
              <a:t>Energy Service Suppliers</a:t>
            </a:r>
          </a:p>
          <a:p>
            <a:pPr marL="181240" indent="-181240" algn="just">
              <a:buFontTx/>
              <a:buChar char="-"/>
              <a:defRPr/>
            </a:pPr>
            <a:r>
              <a:rPr lang="en-US" dirty="0"/>
              <a:t>SME associations</a:t>
            </a:r>
          </a:p>
          <a:p>
            <a:pPr marL="181240" indent="-181240" algn="just">
              <a:buFontTx/>
              <a:buChar char="-"/>
              <a:defRPr/>
            </a:pPr>
            <a:r>
              <a:rPr lang="en-US" dirty="0"/>
              <a:t>entrepreneurs and </a:t>
            </a:r>
          </a:p>
          <a:p>
            <a:pPr marL="181240" indent="-181240" algn="just">
              <a:buFontTx/>
              <a:buChar char="-"/>
              <a:defRPr/>
            </a:pPr>
            <a:r>
              <a:rPr lang="en-US" dirty="0"/>
              <a:t>the municipality  </a:t>
            </a:r>
          </a:p>
          <a:p>
            <a:pPr marL="181240" indent="-181240" algn="just">
              <a:buFontTx/>
              <a:buChar char="-"/>
              <a:defRPr/>
            </a:pPr>
            <a:endParaRPr lang="en-US" dirty="0"/>
          </a:p>
          <a:p>
            <a:pPr algn="just">
              <a:defRPr/>
            </a:pPr>
            <a:r>
              <a:rPr lang="en-US" dirty="0"/>
              <a:t>First you need to identify which type of resources you need, then see which stakeholders that could provide them, and finally reach out to them. In some cases, you may also want to formalize your collaboration in some way.</a:t>
            </a:r>
            <a:endParaRPr lang="en-US" sz="1300" dirty="0">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11</a:t>
            </a:fld>
            <a:endParaRPr lang="de-DE"/>
          </a:p>
        </p:txBody>
      </p:sp>
    </p:spTree>
    <p:extLst>
      <p:ext uri="{BB962C8B-B14F-4D97-AF65-F5344CB8AC3E}">
        <p14:creationId xmlns:p14="http://schemas.microsoft.com/office/powerpoint/2010/main" val="1559631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69055" y="4620577"/>
            <a:ext cx="6682534" cy="3780473"/>
          </a:xfrm>
        </p:spPr>
        <p:txBody>
          <a:bodyPr/>
          <a:lstStyle/>
          <a:p>
            <a:r>
              <a:rPr lang="en-US" sz="1100" dirty="0"/>
              <a:t>To fulfill the impact ambition and value proposition of the local SME energy collective, you want to have a clear view on what resources are required. These can be resources or capabilities that you, as a Trusted Partner, have yourself, but also things that you might seek to provide indirectly by building external partnerships. Be aware that most of the resources needed are intangible resources (knowledge and capacity).</a:t>
            </a:r>
          </a:p>
          <a:p>
            <a:r>
              <a:rPr lang="en-US" sz="1100" dirty="0"/>
              <a:t>One way to get a clear overview of your internal resources, and required external resources is to use the Value Creation Canvas (see slide). In the middle, you write down the value proposition of the local SME energy collective. On the top, you fill out what you can offer: your own activities and resources. And at the bottom, you write what you need from other stakeholders. The canvas, then, simultaneously captures the activities and the connected resources that you have or that your partners should have. </a:t>
            </a:r>
            <a:endParaRPr lang="sv-SE" sz="1100" dirty="0"/>
          </a:p>
          <a:p>
            <a:pPr>
              <a:buFont typeface="Arial"/>
            </a:pPr>
            <a:endParaRPr lang="sv-SE" sz="1100" dirty="0">
              <a:cs typeface="Calibri"/>
            </a:endParaRPr>
          </a:p>
          <a:p>
            <a:pPr marL="181240" indent="-181240">
              <a:buFont typeface="Arial" panose="020B0604020202020204" pitchFamily="34" charset="0"/>
              <a:buChar char="•"/>
            </a:pPr>
            <a:r>
              <a:rPr lang="sv-SE" sz="1100" dirty="0" err="1"/>
              <a:t>What</a:t>
            </a:r>
            <a:r>
              <a:rPr lang="sv-SE" sz="1100" dirty="0"/>
              <a:t> </a:t>
            </a:r>
            <a:r>
              <a:rPr lang="sv-SE" sz="1100" dirty="0" err="1"/>
              <a:t>resources</a:t>
            </a:r>
            <a:r>
              <a:rPr lang="sv-SE" sz="1100" dirty="0"/>
              <a:t> </a:t>
            </a:r>
            <a:r>
              <a:rPr lang="sv-SE" sz="1100" dirty="0" err="1"/>
              <a:t>are</a:t>
            </a:r>
            <a:r>
              <a:rPr lang="sv-SE" sz="1100" dirty="0"/>
              <a:t> </a:t>
            </a:r>
            <a:r>
              <a:rPr lang="sv-SE" sz="1100" dirty="0" err="1"/>
              <a:t>deposited</a:t>
            </a:r>
            <a:r>
              <a:rPr lang="sv-SE" sz="1100" dirty="0"/>
              <a:t> by </a:t>
            </a:r>
            <a:r>
              <a:rPr lang="sv-SE" sz="1100" dirty="0" err="1"/>
              <a:t>you</a:t>
            </a:r>
            <a:r>
              <a:rPr lang="sv-SE" sz="1100" dirty="0"/>
              <a:t>?</a:t>
            </a:r>
          </a:p>
          <a:p>
            <a:pPr marL="181240" indent="-181240">
              <a:buFont typeface="Arial" panose="020B0604020202020204" pitchFamily="34" charset="0"/>
              <a:buChar char="•"/>
            </a:pPr>
            <a:r>
              <a:rPr lang="sv-SE" sz="1100" dirty="0" err="1"/>
              <a:t>Which</a:t>
            </a:r>
            <a:r>
              <a:rPr lang="sv-SE" sz="1100" dirty="0"/>
              <a:t> </a:t>
            </a:r>
            <a:r>
              <a:rPr lang="sv-SE" sz="1100" dirty="0" err="1"/>
              <a:t>activities</a:t>
            </a:r>
            <a:r>
              <a:rPr lang="sv-SE" sz="1100" dirty="0"/>
              <a:t> </a:t>
            </a:r>
            <a:r>
              <a:rPr lang="sv-SE" sz="1100" dirty="0" err="1"/>
              <a:t>are</a:t>
            </a:r>
            <a:r>
              <a:rPr lang="sv-SE" sz="1100" dirty="0"/>
              <a:t> </a:t>
            </a:r>
            <a:r>
              <a:rPr lang="sv-SE" sz="1100" dirty="0" err="1"/>
              <a:t>empolyed</a:t>
            </a:r>
            <a:r>
              <a:rPr lang="sv-SE" sz="1100" dirty="0"/>
              <a:t> by </a:t>
            </a:r>
            <a:r>
              <a:rPr lang="sv-SE" sz="1100" dirty="0" err="1"/>
              <a:t>you</a:t>
            </a:r>
            <a:r>
              <a:rPr lang="sv-SE" sz="1100" dirty="0"/>
              <a:t>?</a:t>
            </a:r>
          </a:p>
          <a:p>
            <a:pPr marL="181240" indent="-181240">
              <a:buFont typeface="Arial" panose="020B0604020202020204" pitchFamily="34" charset="0"/>
              <a:buChar char="•"/>
            </a:pPr>
            <a:r>
              <a:rPr lang="sv-SE" sz="1100" dirty="0" err="1"/>
              <a:t>Which</a:t>
            </a:r>
            <a:r>
              <a:rPr lang="sv-SE" sz="1100" dirty="0"/>
              <a:t> </a:t>
            </a:r>
            <a:r>
              <a:rPr lang="sv-SE" sz="1100" dirty="0" err="1"/>
              <a:t>resources</a:t>
            </a:r>
            <a:r>
              <a:rPr lang="sv-SE" sz="1100" dirty="0"/>
              <a:t> </a:t>
            </a:r>
            <a:r>
              <a:rPr lang="sv-SE" sz="1100" dirty="0" err="1"/>
              <a:t>are</a:t>
            </a:r>
            <a:r>
              <a:rPr lang="sv-SE" sz="1100" dirty="0"/>
              <a:t> </a:t>
            </a:r>
            <a:r>
              <a:rPr lang="sv-SE" sz="1100" dirty="0" err="1"/>
              <a:t>needed</a:t>
            </a:r>
            <a:r>
              <a:rPr lang="sv-SE" sz="1100" dirty="0"/>
              <a:t> from </a:t>
            </a:r>
            <a:r>
              <a:rPr lang="sv-SE" sz="1100" dirty="0" err="1"/>
              <a:t>others</a:t>
            </a:r>
            <a:r>
              <a:rPr lang="sv-SE" sz="1100" dirty="0"/>
              <a:t>?</a:t>
            </a:r>
            <a:endParaRPr lang="en-US" sz="1100" dirty="0"/>
          </a:p>
          <a:p>
            <a:pPr marL="181240" indent="-181240">
              <a:buFont typeface="Arial" panose="020B0604020202020204" pitchFamily="34" charset="0"/>
              <a:buChar char="•"/>
            </a:pPr>
            <a:r>
              <a:rPr lang="sv-SE" sz="1100" dirty="0" err="1"/>
              <a:t>Which</a:t>
            </a:r>
            <a:r>
              <a:rPr lang="sv-SE" sz="1100" dirty="0"/>
              <a:t> </a:t>
            </a:r>
            <a:r>
              <a:rPr lang="sv-SE" sz="1100" dirty="0" err="1"/>
              <a:t>activities</a:t>
            </a:r>
            <a:r>
              <a:rPr lang="sv-SE" sz="1100" dirty="0"/>
              <a:t> </a:t>
            </a:r>
            <a:r>
              <a:rPr lang="sv-SE" sz="1100" dirty="0" err="1"/>
              <a:t>need</a:t>
            </a:r>
            <a:r>
              <a:rPr lang="sv-SE" sz="1100" dirty="0"/>
              <a:t> to be </a:t>
            </a:r>
            <a:r>
              <a:rPr lang="sv-SE" sz="1100" dirty="0" err="1"/>
              <a:t>employed</a:t>
            </a:r>
            <a:r>
              <a:rPr lang="sv-SE" sz="1100" dirty="0"/>
              <a:t> by </a:t>
            </a:r>
            <a:r>
              <a:rPr lang="sv-SE" sz="1100" dirty="0" err="1"/>
              <a:t>others</a:t>
            </a:r>
            <a:r>
              <a:rPr lang="sv-SE" sz="1100" dirty="0"/>
              <a:t>?</a:t>
            </a:r>
            <a:endParaRPr lang="en-US" sz="1100" dirty="0"/>
          </a:p>
          <a:p>
            <a:endParaRPr lang="en-US" sz="1100" b="1" u="sng" dirty="0"/>
          </a:p>
          <a:p>
            <a:pPr algn="just" defTabSz="966612">
              <a:defRPr/>
            </a:pPr>
            <a:r>
              <a:rPr lang="en-US" sz="1100" dirty="0"/>
              <a:t>The idea is to then identify or recognize which resources are readily available to you, and what activities you would easily be able to perform. Next, you can identify which resources are still lacking and should be provided by partnerships with external organizations and/or individuals. </a:t>
            </a:r>
          </a:p>
          <a:p>
            <a:pPr algn="just"/>
            <a:r>
              <a:rPr lang="en-US" sz="1100" dirty="0"/>
              <a:t>Experiences of other local SME energy collectives show what kind of resources are typically available to well-operating fully mature collectives. We will go through these on the next slides.</a:t>
            </a:r>
            <a:endParaRPr lang="sv-SE"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12</a:t>
            </a:fld>
            <a:endParaRPr lang="de-DE"/>
          </a:p>
        </p:txBody>
      </p:sp>
    </p:spTree>
    <p:extLst>
      <p:ext uri="{BB962C8B-B14F-4D97-AF65-F5344CB8AC3E}">
        <p14:creationId xmlns:p14="http://schemas.microsoft.com/office/powerpoint/2010/main" val="26224004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13</a:t>
            </a:fld>
            <a:endParaRPr lang="de-DE"/>
          </a:p>
        </p:txBody>
      </p:sp>
    </p:spTree>
    <p:extLst>
      <p:ext uri="{BB962C8B-B14F-4D97-AF65-F5344CB8AC3E}">
        <p14:creationId xmlns:p14="http://schemas.microsoft.com/office/powerpoint/2010/main" val="3508192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dirty="0"/>
              <a:t>We have now listed a number of capabilities and resources that you might be in need of. For realization of your specific impact ambition and related services and activities, it might be necessary to add some extra, specific resources to the list. </a:t>
            </a:r>
            <a:endParaRPr lang="sv-SE"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14</a:t>
            </a:fld>
            <a:endParaRPr lang="de-DE"/>
          </a:p>
        </p:txBody>
      </p:sp>
    </p:spTree>
    <p:extLst>
      <p:ext uri="{BB962C8B-B14F-4D97-AF65-F5344CB8AC3E}">
        <p14:creationId xmlns:p14="http://schemas.microsoft.com/office/powerpoint/2010/main" val="4083975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Notes for trainer</a:t>
            </a:r>
            <a:r>
              <a:rPr lang="en-GB" i="1" dirty="0"/>
              <a:t>: We suggest that this exercise is made in groups, where all representatives from the one energy collective are included in the same group. (If there are collectives that have only one representative, she/he needs to be included in another group.) We also suggest that you use post-it notes on a wall/whiteboard, or a digital whiteboard of some kind, in order to make it possible for the groups to move and re-arrange their notes. Hand out prints of the information on the two former slides to the groups. Allow </a:t>
            </a:r>
            <a:r>
              <a:rPr lang="en-GB" i="1" u="sng" dirty="0"/>
              <a:t>at least </a:t>
            </a:r>
            <a:r>
              <a:rPr lang="en-GB" i="1" dirty="0"/>
              <a:t>30 minutes for this exercise (this slide and the next one) + 15 minutes for presentation of results back to the group.</a:t>
            </a:r>
          </a:p>
          <a:p>
            <a:endParaRPr lang="en-GB" dirty="0"/>
          </a:p>
          <a:p>
            <a:r>
              <a:rPr lang="en-GB" i="0" dirty="0"/>
              <a:t>Step 1: List the activities and services you are providing (or want to provide) on the left.</a:t>
            </a:r>
          </a:p>
          <a:p>
            <a:endParaRPr lang="en-GB" i="0" dirty="0"/>
          </a:p>
          <a:p>
            <a:r>
              <a:rPr lang="en-GB" i="0" dirty="0"/>
              <a:t>Step 2: List the resources (see former slides/hand-out material) that you think is most important to succeed with those activities and services to the right. Categorize them according to former slides, but try to be more specific if you can.</a:t>
            </a:r>
          </a:p>
          <a:p>
            <a:endParaRPr lang="en-GB" i="1" dirty="0"/>
          </a:p>
          <a:p>
            <a:r>
              <a:rPr lang="en-GB" i="0" dirty="0"/>
              <a:t>Examples of how to add more specific information:</a:t>
            </a:r>
          </a:p>
          <a:p>
            <a:pPr marL="181240" indent="-181240">
              <a:buFontTx/>
              <a:buChar char="-"/>
            </a:pPr>
            <a:r>
              <a:rPr lang="en-GB" i="0" dirty="0"/>
              <a:t>Innovative and technical knowledge – relate it to what type of technologies, innovations, types of analyses, …</a:t>
            </a:r>
          </a:p>
          <a:p>
            <a:pPr marL="181240" indent="-181240">
              <a:buFontTx/>
              <a:buChar char="-"/>
            </a:pPr>
            <a:r>
              <a:rPr lang="en-GB" i="0" dirty="0"/>
              <a:t>Organizational and communicative capabilities – define the actual tasks that are needed</a:t>
            </a:r>
          </a:p>
        </p:txBody>
      </p:sp>
      <p:sp>
        <p:nvSpPr>
          <p:cNvPr id="4" name="Platshållare för bildnummer 3"/>
          <p:cNvSpPr>
            <a:spLocks noGrp="1"/>
          </p:cNvSpPr>
          <p:nvPr>
            <p:ph type="sldNum" sz="quarter" idx="5"/>
          </p:nvPr>
        </p:nvSpPr>
        <p:spPr/>
        <p:txBody>
          <a:bodyPr/>
          <a:lstStyle/>
          <a:p>
            <a:fld id="{FC42A464-CEEB-46BE-BA78-99FAC69E9C00}" type="slidenum">
              <a:rPr lang="de-DE" smtClean="0"/>
              <a:t>15</a:t>
            </a:fld>
            <a:endParaRPr lang="de-DE"/>
          </a:p>
        </p:txBody>
      </p:sp>
    </p:spTree>
    <p:extLst>
      <p:ext uri="{BB962C8B-B14F-4D97-AF65-F5344CB8AC3E}">
        <p14:creationId xmlns:p14="http://schemas.microsoft.com/office/powerpoint/2010/main" val="3684574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Notes for trainer</a:t>
            </a:r>
            <a:r>
              <a:rPr lang="en-GB" i="1" dirty="0"/>
              <a:t>: This is a direct continuation of the interactive activity on the former slide. Finalize the exercise by letting each group present their conclusions on resources and activities that they need to complement their own group with.</a:t>
            </a:r>
          </a:p>
          <a:p>
            <a:endParaRPr lang="en-GB" i="1" dirty="0"/>
          </a:p>
          <a:p>
            <a:r>
              <a:rPr lang="en-GB" i="0" dirty="0"/>
              <a:t>Step 3: Move the activities and resources that you have access to yourself or in your own organization to the top of the board</a:t>
            </a:r>
          </a:p>
          <a:p>
            <a:endParaRPr lang="en-GB" i="0" dirty="0"/>
          </a:p>
          <a:p>
            <a:r>
              <a:rPr lang="en-GB" i="0" dirty="0"/>
              <a:t>Step 4: Move the activities and resources that you will need help with from other stakeholders to the bottom of the board</a:t>
            </a:r>
          </a:p>
          <a:p>
            <a:endParaRPr lang="en-GB" i="1" dirty="0"/>
          </a:p>
          <a:p>
            <a:r>
              <a:rPr lang="en-GB" i="0" dirty="0"/>
              <a:t>There may very well be activities/resources that you think you partly can provide yourself, but that still would benefit from additional resources from other stakeholders – let these remain in the middle. These provide excellent starting points for strengthening and/or developing new collaborations!</a:t>
            </a:r>
          </a:p>
        </p:txBody>
      </p:sp>
      <p:sp>
        <p:nvSpPr>
          <p:cNvPr id="4" name="Platshållare för bildnummer 3"/>
          <p:cNvSpPr>
            <a:spLocks noGrp="1"/>
          </p:cNvSpPr>
          <p:nvPr>
            <p:ph type="sldNum" sz="quarter" idx="5"/>
          </p:nvPr>
        </p:nvSpPr>
        <p:spPr/>
        <p:txBody>
          <a:bodyPr/>
          <a:lstStyle/>
          <a:p>
            <a:fld id="{FC42A464-CEEB-46BE-BA78-99FAC69E9C00}" type="slidenum">
              <a:rPr lang="de-DE" smtClean="0"/>
              <a:t>16</a:t>
            </a:fld>
            <a:endParaRPr lang="de-DE"/>
          </a:p>
        </p:txBody>
      </p:sp>
    </p:spTree>
    <p:extLst>
      <p:ext uri="{BB962C8B-B14F-4D97-AF65-F5344CB8AC3E}">
        <p14:creationId xmlns:p14="http://schemas.microsoft.com/office/powerpoint/2010/main" val="22889470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i="1" u="sng" dirty="0"/>
              <a:t>Notes for trainer</a:t>
            </a:r>
            <a:r>
              <a:rPr lang="en-GB" i="1" dirty="0"/>
              <a:t>: If you want to include an exercise, aiming at direct training on carrying out a stakeholder analysis, a more extensive exercise is included as extra material at the end of this unit. This is probably a good idea, in case the group have not done this before, and you have allowed time for it in the program.</a:t>
            </a:r>
          </a:p>
          <a:p>
            <a:pPr defTabSz="966612">
              <a:defRPr/>
            </a:pPr>
            <a:endParaRPr lang="en-GB" sz="1300" i="1" dirty="0"/>
          </a:p>
          <a:p>
            <a:pPr defTabSz="966612">
              <a:defRPr/>
            </a:pPr>
            <a:r>
              <a:rPr lang="en-GB" sz="1300" dirty="0"/>
              <a:t>To further developing your network and extending the potential collaborations, you need to have a good overview of which local/regional or even national stakeholders that could be relevant to involve in further development of the collective. This is done through a stakeholder analysis. At this development stage for the local SME energy collective, you probably have already quite a few stakeholders in your network that you can start including in the mapping. But to cover the needs identified above, and to open up for new activities you should also look beyond your current contacts.</a:t>
            </a:r>
          </a:p>
          <a:p>
            <a:pPr defTabSz="966612">
              <a:defRPr/>
            </a:pPr>
            <a:endParaRPr lang="en-GB" sz="1300" dirty="0"/>
          </a:p>
          <a:p>
            <a:pPr defTabSz="966612">
              <a:defRPr/>
            </a:pPr>
            <a:r>
              <a:rPr lang="en-GB" sz="1300" dirty="0"/>
              <a:t>A more systematic stakeholder analysis starts with the general mapping of different stakeholders, and ends with an analysis and decision about which stakeholder to seek collaboration with, and how. Such a stakeholder analysis is most conveniently summarized in a table.  The exact columns to include is not very important, but the table should include information about the stakeholder’s organization and role, their attitude and influence, which resources they can contribute with to meet the needs of the SMEs, and ultimately the ideas/plans for collaboration.</a:t>
            </a:r>
          </a:p>
          <a:p>
            <a:pPr defTabSz="966612">
              <a:defRPr/>
            </a:pPr>
            <a:endParaRPr lang="en-GB" sz="1300" dirty="0"/>
          </a:p>
          <a:p>
            <a:pPr defTabSz="966612">
              <a:defRPr/>
            </a:pPr>
            <a:r>
              <a:rPr lang="en-GB" i="0" dirty="0"/>
              <a:t>Here, the purpose of the stakeholder analysis is to give an overview of relevant stakeholders to involve in the network long-term, and in what role they may be relevant to involve. </a:t>
            </a:r>
          </a:p>
          <a:p>
            <a:pPr defTabSz="966612">
              <a:defRPr/>
            </a:pPr>
            <a:endParaRPr lang="en-GB" sz="1300" dirty="0"/>
          </a:p>
          <a:p>
            <a:pPr defTabSz="966612">
              <a:defRPr/>
            </a:pPr>
            <a:r>
              <a:rPr lang="en-GB" i="0" dirty="0"/>
              <a:t>This means that you can think very broadly on relevant stakeholders! Include potential stakeholders, even if you have limited knowledge about them at this time. In some cases you might know of an individual that you really would like to connect with, in other situations it may be an organization, or just a type of organization (e.g. experts in energy auditing”). Then the analysis will show that you might need to do some research on which relevant stakeholders with that expertise that can be found.</a:t>
            </a:r>
            <a:endParaRPr lang="en-GB" sz="1300" b="1"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17</a:t>
            </a:fld>
            <a:endParaRPr lang="de-DE"/>
          </a:p>
        </p:txBody>
      </p:sp>
    </p:spTree>
    <p:extLst>
      <p:ext uri="{BB962C8B-B14F-4D97-AF65-F5344CB8AC3E}">
        <p14:creationId xmlns:p14="http://schemas.microsoft.com/office/powerpoint/2010/main" val="3311133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spcAft>
                <a:spcPts val="846"/>
              </a:spcAft>
            </a:pPr>
            <a:endParaRPr lang="en-US" dirty="0">
              <a:latin typeface="Calibri"/>
              <a:ea typeface="Calibri" panose="020F0502020204030204" pitchFamily="34" charset="0"/>
              <a:cs typeface="Calibri"/>
            </a:endParaRPr>
          </a:p>
          <a:p>
            <a:pPr>
              <a:spcAft>
                <a:spcPts val="846"/>
              </a:spcAft>
            </a:pPr>
            <a:r>
              <a:rPr lang="en-US" dirty="0">
                <a:latin typeface="Calibri"/>
                <a:ea typeface="Calibri" panose="020F0502020204030204" pitchFamily="34" charset="0"/>
                <a:cs typeface="Calibri"/>
              </a:rPr>
              <a:t>The stakeholders identified through your analysis can be involved in your collective at very different levels:</a:t>
            </a:r>
          </a:p>
          <a:p>
            <a:pPr marL="181240" indent="-181240">
              <a:buFont typeface="Arial" panose="020B0604020202020204" pitchFamily="34" charset="0"/>
              <a:buChar char="•"/>
            </a:pPr>
            <a:r>
              <a:rPr lang="en-GB" dirty="0"/>
              <a:t>Part of your Energy Working Group – planning and developing the collective together with you</a:t>
            </a:r>
            <a:endParaRPr lang="en-GB" sz="1300" dirty="0"/>
          </a:p>
          <a:p>
            <a:pPr marL="181240" indent="-181240">
              <a:buFont typeface="Arial" panose="020B0604020202020204" pitchFamily="34" charset="0"/>
              <a:buChar char="•"/>
            </a:pPr>
            <a:r>
              <a:rPr lang="en-GB" sz="1300" dirty="0"/>
              <a:t>Long-term relation</a:t>
            </a:r>
            <a:r>
              <a:rPr lang="en-US" sz="1300" dirty="0"/>
              <a:t>, contractual part of the collective (further discussed at next sub-session)</a:t>
            </a:r>
          </a:p>
          <a:p>
            <a:pPr marL="181240" indent="-181240">
              <a:buFont typeface="Arial" panose="020B0604020202020204" pitchFamily="34" charset="0"/>
              <a:buChar char="•"/>
            </a:pPr>
            <a:r>
              <a:rPr lang="en-US" dirty="0"/>
              <a:t>Direct involvement in specific projects</a:t>
            </a:r>
          </a:p>
          <a:p>
            <a:pPr marL="181240" indent="-181240">
              <a:buFont typeface="Arial" panose="020B0604020202020204" pitchFamily="34" charset="0"/>
              <a:buChar char="•"/>
            </a:pPr>
            <a:r>
              <a:rPr lang="en-US" dirty="0"/>
              <a:t>Funding possibilities</a:t>
            </a:r>
          </a:p>
          <a:p>
            <a:pPr marL="181240" indent="-181240">
              <a:buFont typeface="Arial" panose="020B0604020202020204" pitchFamily="34" charset="0"/>
              <a:buChar char="•"/>
            </a:pPr>
            <a:r>
              <a:rPr lang="en-US" sz="1300" dirty="0"/>
              <a:t>Invited as expert presenter at a network seminar</a:t>
            </a:r>
          </a:p>
          <a:p>
            <a:pPr marL="181240" indent="-181240">
              <a:buFont typeface="Arial" panose="020B0604020202020204" pitchFamily="34" charset="0"/>
              <a:buChar char="•"/>
            </a:pPr>
            <a:r>
              <a:rPr lang="en-US" dirty="0"/>
              <a:t>Etc.</a:t>
            </a:r>
            <a:endParaRPr lang="en-US" sz="1300" dirty="0"/>
          </a:p>
          <a:p>
            <a:pPr>
              <a:spcAft>
                <a:spcPts val="846"/>
              </a:spcAft>
            </a:pPr>
            <a:endParaRPr lang="en-US" dirty="0">
              <a:latin typeface="Calibri"/>
              <a:ea typeface="Calibri" panose="020F0502020204030204" pitchFamily="34" charset="0"/>
              <a:cs typeface="Calibri"/>
            </a:endParaRPr>
          </a:p>
          <a:p>
            <a:pPr>
              <a:spcAft>
                <a:spcPts val="846"/>
              </a:spcAft>
            </a:pPr>
            <a:r>
              <a:rPr lang="en-US" dirty="0">
                <a:latin typeface="Calibri"/>
                <a:ea typeface="Calibri" panose="020F0502020204030204" pitchFamily="34" charset="0"/>
                <a:cs typeface="Calibri"/>
              </a:rPr>
              <a:t>Also, the role will develop over time – what starts out as an invited lecturer might develop into a common project. </a:t>
            </a:r>
          </a:p>
          <a:p>
            <a:pPr>
              <a:spcAft>
                <a:spcPts val="846"/>
              </a:spcAft>
            </a:pPr>
            <a:r>
              <a:rPr lang="en-US" dirty="0">
                <a:latin typeface="Calibri"/>
                <a:ea typeface="Calibri" panose="020F0502020204030204" pitchFamily="34" charset="0"/>
                <a:cs typeface="Calibri"/>
              </a:rPr>
              <a:t>The effort you are putting in for developing the relation with these stakeholders naturally depend on the role you think they would have. </a:t>
            </a:r>
          </a:p>
          <a:p>
            <a:pPr>
              <a:spcAft>
                <a:spcPts val="846"/>
              </a:spcAft>
            </a:pPr>
            <a:endParaRPr lang="en-US" dirty="0">
              <a:latin typeface="Calibri"/>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18</a:t>
            </a:fld>
            <a:endParaRPr lang="de-DE"/>
          </a:p>
        </p:txBody>
      </p:sp>
    </p:spTree>
    <p:extLst>
      <p:ext uri="{BB962C8B-B14F-4D97-AF65-F5344CB8AC3E}">
        <p14:creationId xmlns:p14="http://schemas.microsoft.com/office/powerpoint/2010/main" val="5376019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findings from the stakeholder analysis can both be used to </a:t>
            </a:r>
          </a:p>
          <a:p>
            <a:pPr marL="181240" indent="-181240">
              <a:buFont typeface="Arial" panose="020B0604020202020204" pitchFamily="34" charset="0"/>
              <a:buChar char="•"/>
            </a:pPr>
            <a:r>
              <a:rPr lang="en-GB" dirty="0"/>
              <a:t>Increase the efficiency and viability of what you are currently doing in your collective - use the results to find stakeholders/individuals that have the potential to provide the resources you need to deliver your Value Proposition</a:t>
            </a:r>
          </a:p>
          <a:p>
            <a:pPr marL="181240" indent="-181240">
              <a:buFont typeface="Arial" panose="020B0604020202020204" pitchFamily="34" charset="0"/>
              <a:buChar char="•"/>
            </a:pPr>
            <a:r>
              <a:rPr lang="en-GB" dirty="0"/>
              <a:t>AND to find inspiration for new services and activities! Maybe there is a specialist in renewable energy that you find has an excellent technical solution relevant for your collective … and that could be involved in developing a new service for the SMEs in the collective. Use the stakeholder analysis to revise your value proposition!? </a:t>
            </a:r>
          </a:p>
        </p:txBody>
      </p:sp>
      <p:sp>
        <p:nvSpPr>
          <p:cNvPr id="4" name="Platshållare för bildnummer 3"/>
          <p:cNvSpPr>
            <a:spLocks noGrp="1"/>
          </p:cNvSpPr>
          <p:nvPr>
            <p:ph type="sldNum" sz="quarter" idx="5"/>
          </p:nvPr>
        </p:nvSpPr>
        <p:spPr/>
        <p:txBody>
          <a:bodyPr/>
          <a:lstStyle/>
          <a:p>
            <a:fld id="{FC42A464-CEEB-46BE-BA78-99FAC69E9C00}" type="slidenum">
              <a:rPr lang="de-DE" smtClean="0"/>
              <a:t>19</a:t>
            </a:fld>
            <a:endParaRPr lang="de-DE"/>
          </a:p>
        </p:txBody>
      </p:sp>
    </p:spTree>
    <p:extLst>
      <p:ext uri="{BB962C8B-B14F-4D97-AF65-F5344CB8AC3E}">
        <p14:creationId xmlns:p14="http://schemas.microsoft.com/office/powerpoint/2010/main" val="23854856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en-GB" noProof="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a:t>
            </a:fld>
            <a:endParaRPr lang="de-DE"/>
          </a:p>
        </p:txBody>
      </p:sp>
    </p:spTree>
    <p:extLst>
      <p:ext uri="{BB962C8B-B14F-4D97-AF65-F5344CB8AC3E}">
        <p14:creationId xmlns:p14="http://schemas.microsoft.com/office/powerpoint/2010/main" val="3625681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300" dirty="0"/>
              <a:t>Tips for approaching stakeholders:</a:t>
            </a:r>
          </a:p>
          <a:p>
            <a:pPr marL="181240" indent="-181240">
              <a:buFont typeface="Arial" panose="020B0604020202020204" pitchFamily="34" charset="0"/>
              <a:buChar char="•"/>
            </a:pPr>
            <a:r>
              <a:rPr lang="en-US" sz="1300" dirty="0"/>
              <a:t>Approach a few stakeholders personally to ask if they would like to join the energy team. Indicate "what's in it for them". Advantages that this can offer them are, for example: positive PR, networking with other entrepreneurs, discounts on promotions and increasing knowledge about energy saving.</a:t>
            </a:r>
          </a:p>
          <a:p>
            <a:pPr marL="181240" indent="-181240">
              <a:buFont typeface="Arial" panose="020B0604020202020204" pitchFamily="34" charset="0"/>
              <a:buChar char="•"/>
            </a:pPr>
            <a:r>
              <a:rPr lang="en-US" sz="1300" dirty="0"/>
              <a:t>Choose a few stakeholders who have a (very) positive attitude and preferably a lot of influence. See if you can motivate the stakeholder with the most negative attitude to join the energy team. This other – critical view – can provide valuable input. Participation in the energy team may be able to convince this stakeholder of the importance of the initiative.</a:t>
            </a:r>
            <a:endParaRPr lang="en-GB" sz="1300" dirty="0"/>
          </a:p>
          <a:p>
            <a:pPr marL="181240" indent="-181240">
              <a:buFont typeface="Arial" panose="020B0604020202020204" pitchFamily="34" charset="0"/>
              <a:buChar char="•"/>
            </a:pPr>
            <a:r>
              <a:rPr lang="en-US" sz="1300" dirty="0"/>
              <a:t>Talk to the stakeholders about their intended role. Ensure that the different stakeholders complement each other in the roles they can fulfill.</a:t>
            </a:r>
          </a:p>
          <a:p>
            <a:pPr marL="181240" indent="-181240">
              <a:buFont typeface="Arial" panose="020B0604020202020204" pitchFamily="34" charset="0"/>
              <a:buChar char="•"/>
            </a:pPr>
            <a:r>
              <a:rPr lang="en-US" sz="1300" dirty="0"/>
              <a:t>Make sure that all parties that work together have the same idea of ​​the purpose of the collaboration.</a:t>
            </a:r>
          </a:p>
          <a:p>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20</a:t>
            </a:fld>
            <a:endParaRPr lang="de-DE"/>
          </a:p>
        </p:txBody>
      </p:sp>
    </p:spTree>
    <p:extLst>
      <p:ext uri="{BB962C8B-B14F-4D97-AF65-F5344CB8AC3E}">
        <p14:creationId xmlns:p14="http://schemas.microsoft.com/office/powerpoint/2010/main" val="2364429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pPr>
              <a:defRPr/>
            </a:pPr>
            <a:r>
              <a:rPr lang="en-US" sz="1300" dirty="0"/>
              <a:t>Before contacting the stakeholders that you have decided that you want to link to your collective – make sure you have a clear view of what the benefits would be for them!</a:t>
            </a:r>
            <a:endParaRPr lang="en-US" dirty="0"/>
          </a:p>
          <a:p>
            <a:pPr algn="just">
              <a:defRPr/>
            </a:pPr>
            <a:endParaRPr lang="en-US" dirty="0">
              <a:cs typeface="Calibri"/>
            </a:endParaRPr>
          </a:p>
          <a:p>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21</a:t>
            </a:fld>
            <a:endParaRPr lang="de-DE"/>
          </a:p>
        </p:txBody>
      </p:sp>
    </p:spTree>
    <p:extLst>
      <p:ext uri="{BB962C8B-B14F-4D97-AF65-F5344CB8AC3E}">
        <p14:creationId xmlns:p14="http://schemas.microsoft.com/office/powerpoint/2010/main" val="8737189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endParaRPr lang="en-GB" dirty="0"/>
          </a:p>
          <a:p>
            <a:pPr defTabSz="966612">
              <a:defRPr/>
            </a:pP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22</a:t>
            </a:fld>
            <a:endParaRPr lang="de-DE"/>
          </a:p>
        </p:txBody>
      </p:sp>
    </p:spTree>
    <p:extLst>
      <p:ext uri="{BB962C8B-B14F-4D97-AF65-F5344CB8AC3E}">
        <p14:creationId xmlns:p14="http://schemas.microsoft.com/office/powerpoint/2010/main" val="31657556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Creating a legal structure requires a significant investment in time and money. It is, therefore, only advised to establish this legal entity when you already have a solid group of motivated partners and, for example, have already experience with these partners in energy projects. Being a legal entity does have its advantages, as you would be able to sign contracts for assignments, subsidies, and projects directly, instead of having separate contracts for all individual members.</a:t>
            </a:r>
          </a:p>
          <a:p>
            <a:endParaRPr lang="en-US" dirty="0"/>
          </a:p>
          <a:p>
            <a:r>
              <a:rPr lang="en-GB" dirty="0"/>
              <a:t>Several legal forms may be applicable for a local SME energy collective. The ultimately chosen legal form will play a central role in the implementation of the activities, managing costs, and revenues, and is the point of contact for the SMEs and possibly for (external) financiers.</a:t>
            </a:r>
            <a:endParaRPr lang="en-US" dirty="0"/>
          </a:p>
          <a:p>
            <a:endParaRPr lang="en-US" dirty="0"/>
          </a:p>
          <a:p>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23</a:t>
            </a:fld>
            <a:endParaRPr lang="de-DE"/>
          </a:p>
        </p:txBody>
      </p:sp>
    </p:spTree>
    <p:extLst>
      <p:ext uri="{BB962C8B-B14F-4D97-AF65-F5344CB8AC3E}">
        <p14:creationId xmlns:p14="http://schemas.microsoft.com/office/powerpoint/2010/main" val="1482803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Determining a long-term organizational structure for the collective depend on a long range of aspects, that need to be taken into account and analysed.</a:t>
            </a:r>
          </a:p>
          <a:p>
            <a:endParaRPr lang="en-GB" dirty="0"/>
          </a:p>
          <a:p>
            <a:pPr marL="181240" indent="-181240">
              <a:buFontTx/>
              <a:buChar char="-"/>
            </a:pPr>
            <a:r>
              <a:rPr lang="en-GB" dirty="0"/>
              <a:t>What is the situation?</a:t>
            </a:r>
          </a:p>
          <a:p>
            <a:pPr marL="181240" indent="-181240">
              <a:buFontTx/>
              <a:buChar char="-"/>
            </a:pPr>
            <a:r>
              <a:rPr lang="en-GB" dirty="0"/>
              <a:t>How does it impact the governance of the collective? The legal options?</a:t>
            </a:r>
          </a:p>
          <a:p>
            <a:pPr marL="181240" indent="-181240">
              <a:buFontTx/>
              <a:buChar char="-"/>
            </a:pPr>
            <a:r>
              <a:rPr lang="en-GB" dirty="0"/>
              <a:t>How does it impact the costs?</a:t>
            </a:r>
          </a:p>
          <a:p>
            <a:pPr marL="181240" indent="-181240">
              <a:buFontTx/>
              <a:buChar char="-"/>
            </a:pPr>
            <a:r>
              <a:rPr lang="en-GB" dirty="0"/>
              <a:t>How does it impact potential revenues?</a:t>
            </a:r>
          </a:p>
          <a:p>
            <a:pPr marL="181240" indent="-181240">
              <a:buFontTx/>
              <a:buChar char="-"/>
            </a:pPr>
            <a:r>
              <a:rPr lang="en-GB" dirty="0"/>
              <a:t>How does it impact the future development of the collective?</a:t>
            </a:r>
          </a:p>
          <a:p>
            <a:pPr marL="181240" indent="-181240">
              <a:buFontTx/>
              <a:buChar char="-"/>
            </a:pPr>
            <a:endParaRPr lang="en-GB" dirty="0"/>
          </a:p>
          <a:p>
            <a:r>
              <a:rPr lang="en-GB" dirty="0"/>
              <a:t>Here we will first go through some alternative legal organizational forms and options for creating revenue flows that can make it possible to make impact and to develop a long-term viable business case. </a:t>
            </a:r>
          </a:p>
          <a:p>
            <a:endParaRPr lang="en-GB" dirty="0"/>
          </a:p>
          <a:p>
            <a:r>
              <a:rPr lang="en-GB" dirty="0"/>
              <a:t>After that we will focus on the situation for the specific energy collectives that you work with and the challenges you have identified!</a:t>
            </a:r>
          </a:p>
        </p:txBody>
      </p:sp>
      <p:sp>
        <p:nvSpPr>
          <p:cNvPr id="4" name="Platshållare för bildnummer 3"/>
          <p:cNvSpPr>
            <a:spLocks noGrp="1"/>
          </p:cNvSpPr>
          <p:nvPr>
            <p:ph type="sldNum" sz="quarter" idx="5"/>
          </p:nvPr>
        </p:nvSpPr>
        <p:spPr/>
        <p:txBody>
          <a:bodyPr/>
          <a:lstStyle/>
          <a:p>
            <a:fld id="{FC42A464-CEEB-46BE-BA78-99FAC69E9C00}" type="slidenum">
              <a:rPr lang="de-DE" smtClean="0"/>
              <a:t>24</a:t>
            </a:fld>
            <a:endParaRPr lang="de-DE"/>
          </a:p>
        </p:txBody>
      </p:sp>
    </p:spTree>
    <p:extLst>
      <p:ext uri="{BB962C8B-B14F-4D97-AF65-F5344CB8AC3E}">
        <p14:creationId xmlns:p14="http://schemas.microsoft.com/office/powerpoint/2010/main" val="3494931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100" dirty="0"/>
              <a:t>Several legal forms may be applicable for the collective.</a:t>
            </a:r>
            <a:endParaRPr lang="sv-SE" sz="1100" dirty="0"/>
          </a:p>
          <a:p>
            <a:endParaRPr lang="en-US" sz="1100" dirty="0"/>
          </a:p>
          <a:p>
            <a:r>
              <a:rPr lang="en-GB" sz="1100" dirty="0"/>
              <a:t>The ultimately chosen legal form will play a central role in the implementation of the activities, managing costs, and revenues, and is the point of contact for the SMEs and possibly for (external) financiers.</a:t>
            </a:r>
            <a:endParaRPr lang="en-US" sz="1100" dirty="0"/>
          </a:p>
          <a:p>
            <a:endParaRPr lang="en-US" sz="1100" dirty="0"/>
          </a:p>
          <a:p>
            <a:r>
              <a:rPr lang="en-GB" sz="1100" dirty="0"/>
              <a:t>It is important that there is a good match with the (future) activities and the various participating parties. A choice for one legal form is not binding. Over time, you can decide to change the legal form, if the activities change. </a:t>
            </a:r>
            <a:r>
              <a:rPr lang="en-US" sz="1100" dirty="0"/>
              <a:t>It is also possible to combine legal forms. For example, a foundation that is the full shareholder of the private company of which the participating SMEs receive certificates. It is important to involve the participating SMEs in the initiative and in the ultimate choice of legal form. It is recommended to seek advice from your lawyer in this process.</a:t>
            </a:r>
          </a:p>
          <a:p>
            <a:endParaRPr lang="en-US" sz="1100" dirty="0"/>
          </a:p>
          <a:p>
            <a:r>
              <a:rPr lang="en-US" sz="1100" dirty="0"/>
              <a:t>Detailed conditions for alternative legal statuses depend on national legislation and regulations!</a:t>
            </a:r>
          </a:p>
          <a:p>
            <a:endParaRPr lang="en-GB" sz="1100" dirty="0"/>
          </a:p>
          <a:p>
            <a:r>
              <a:rPr lang="en-GB" sz="1100" dirty="0"/>
              <a:t>Association – Is determined by the objective of the association and controlled by the general meetings of members. Proceeds should be used to achieve the objectives.</a:t>
            </a:r>
          </a:p>
          <a:p>
            <a:r>
              <a:rPr lang="en-GB" sz="1100" dirty="0"/>
              <a:t>Cooperative – An association formed by the members, which have control, appoint the board and share the profit.</a:t>
            </a:r>
          </a:p>
          <a:p>
            <a:r>
              <a:rPr lang="en-GB" sz="1100" dirty="0"/>
              <a:t>Foundation – Non-profit organization, without members, in which proceeds are used to achieve its objective.</a:t>
            </a:r>
          </a:p>
          <a:p>
            <a:r>
              <a:rPr lang="en-GB" sz="1100" dirty="0"/>
              <a:t>Private company –e.g. a shareholding company.</a:t>
            </a:r>
          </a:p>
          <a:p>
            <a:endParaRPr lang="en-GB" sz="1100" dirty="0"/>
          </a:p>
          <a:p>
            <a:r>
              <a:rPr lang="en-GB" sz="1100" b="1" dirty="0"/>
              <a:t>No legal entity</a:t>
            </a:r>
            <a:r>
              <a:rPr lang="en-GB" sz="1100" dirty="0"/>
              <a:t>. The local SME energy collective only needs to be a legal entity when it will sign contracts for assignments, subsidies, and projects itself. If this is not the case, signing a </a:t>
            </a:r>
            <a:r>
              <a:rPr lang="en-GB" sz="1100" i="1" dirty="0"/>
              <a:t>collaboration agreemen</a:t>
            </a:r>
            <a:r>
              <a:rPr lang="en-GB" sz="1100" dirty="0"/>
              <a:t>t is a less formal way of ensuring the commitment of all partners. In this agreement, you write down the intentions you have with the local SME energy collective. This includes the impact ambition, how you are going to achieve this ambition (value proposition, services and activities), the roles and responsibilities of each stakeholder, a timeline and the cash and in-kind contributions of each stakeholder. All partners should then sign this document. </a:t>
            </a:r>
            <a:endParaRPr lang="en-US" sz="1100" dirty="0"/>
          </a:p>
          <a:p>
            <a:endParaRPr lang="en-US" sz="1100" dirty="0"/>
          </a:p>
          <a:p>
            <a:r>
              <a:rPr lang="en-US" sz="1100" b="1" dirty="0"/>
              <a:t>Example: Funding of the </a:t>
            </a:r>
            <a:r>
              <a:rPr lang="en-US" sz="1100" b="1" dirty="0" err="1"/>
              <a:t>NEMo</a:t>
            </a:r>
            <a:r>
              <a:rPr lang="en-US" sz="1100" b="1" dirty="0"/>
              <a:t> project</a:t>
            </a:r>
            <a:endParaRPr lang="en-US" sz="1100" dirty="0"/>
          </a:p>
          <a:p>
            <a:r>
              <a:rPr lang="en-US" sz="1100" i="1" dirty="0"/>
              <a:t>In the </a:t>
            </a:r>
            <a:r>
              <a:rPr lang="en-US" sz="1100" i="1" dirty="0" err="1"/>
              <a:t>Motzener</a:t>
            </a:r>
            <a:r>
              <a:rPr lang="en-US" sz="1100" i="1" dirty="0"/>
              <a:t> </a:t>
            </a:r>
            <a:r>
              <a:rPr lang="en-US" sz="1100" i="1" dirty="0" err="1"/>
              <a:t>Straße</a:t>
            </a:r>
            <a:r>
              <a:rPr lang="en-US" sz="1100" i="1" dirty="0"/>
              <a:t> industry park (Germany), the SMEs themselves have founded an association (also mentioned under A.1, page 14). This association initiated a climate protection concept (the </a:t>
            </a:r>
            <a:r>
              <a:rPr lang="en-US" sz="1100" i="1" dirty="0" err="1"/>
              <a:t>NEMo</a:t>
            </a:r>
            <a:r>
              <a:rPr lang="en-US" sz="1100" i="1" dirty="0"/>
              <a:t> project, see also B.1, page 23), which was developed with the association’s own funds and with the help of various funding supports (local and national). The creation of the association allowed member SMEs to have a structure that coordinates actions and activities and can access, in addition to its own funds, grants on a local or national scale.</a:t>
            </a:r>
            <a:endParaRPr lang="en-US" sz="1100" dirty="0">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25</a:t>
            </a:fld>
            <a:endParaRPr lang="de-DE"/>
          </a:p>
        </p:txBody>
      </p:sp>
    </p:spTree>
    <p:extLst>
      <p:ext uri="{BB962C8B-B14F-4D97-AF65-F5344CB8AC3E}">
        <p14:creationId xmlns:p14="http://schemas.microsoft.com/office/powerpoint/2010/main" val="3831153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1" u="sng" dirty="0"/>
              <a:t>Instructions for trainer</a:t>
            </a:r>
            <a:r>
              <a:rPr lang="en-US" i="1" u="none" dirty="0"/>
              <a:t>: Use this slide to present one or two “concrete” examples of how a local SME energy collective (or cluster) can be organized. If possible, base the examples on the collectives participating in the training, or on locally/regionally relevant examples you know about! As an alternative, you could find inspiration from the examples provided at the end of the presentation.</a:t>
            </a:r>
          </a:p>
          <a:p>
            <a:endParaRPr lang="en-US" i="1" u="none" dirty="0"/>
          </a:p>
          <a:p>
            <a:r>
              <a:rPr lang="en-US" i="1" u="none" dirty="0"/>
              <a:t>Try to include some key aspects of the organization:</a:t>
            </a:r>
          </a:p>
          <a:p>
            <a:pPr marL="181240" indent="-181240">
              <a:buFontTx/>
              <a:buChar char="-"/>
            </a:pPr>
            <a:r>
              <a:rPr lang="en-US" i="1" u="none" dirty="0"/>
              <a:t>Who is formally representing the collective? </a:t>
            </a:r>
          </a:p>
          <a:p>
            <a:pPr marL="181240" indent="-181240">
              <a:buFontTx/>
              <a:buChar char="-"/>
            </a:pPr>
            <a:r>
              <a:rPr lang="en-US" i="1" u="none" dirty="0"/>
              <a:t>What is the legal form of this organization?</a:t>
            </a:r>
          </a:p>
          <a:p>
            <a:pPr marL="181240" indent="-181240">
              <a:buFontTx/>
              <a:buChar char="-"/>
            </a:pPr>
            <a:r>
              <a:rPr lang="en-US" i="1" u="none" dirty="0"/>
              <a:t>How are the SMEs “connected” to the collective (membership, by geographical location, …)</a:t>
            </a:r>
          </a:p>
          <a:p>
            <a:pPr marL="181240" indent="-181240">
              <a:buFontTx/>
              <a:buChar char="-"/>
            </a:pPr>
            <a:r>
              <a:rPr lang="en-US" i="1" u="none" dirty="0"/>
              <a:t>What is their formal commitment to the collective?</a:t>
            </a:r>
          </a:p>
          <a:p>
            <a:pPr marL="181240" indent="-181240">
              <a:buFontTx/>
              <a:buChar char="-"/>
            </a:pPr>
            <a:r>
              <a:rPr lang="en-US" i="1" u="none" dirty="0"/>
              <a:t>Which other stakeholders are included? How?</a:t>
            </a:r>
          </a:p>
          <a:p>
            <a:endParaRPr lang="en-US" i="1" u="sng"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26</a:t>
            </a:fld>
            <a:endParaRPr lang="de-DE"/>
          </a:p>
        </p:txBody>
      </p:sp>
    </p:spTree>
    <p:extLst>
      <p:ext uri="{BB962C8B-B14F-4D97-AF65-F5344CB8AC3E}">
        <p14:creationId xmlns:p14="http://schemas.microsoft.com/office/powerpoint/2010/main" val="29584008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b="0" u="none" dirty="0"/>
              <a:t>To reach impact, you need to put in hours and other resources, that makes up the costs.</a:t>
            </a:r>
          </a:p>
          <a:p>
            <a:endParaRPr lang="en-US" b="0" u="none" dirty="0"/>
          </a:p>
          <a:p>
            <a:r>
              <a:rPr lang="en-US" dirty="0"/>
              <a:t>To get an overview you can set up a balance sheet, including an indication of all the costs that you have as a collective and a list of all expected revenues through funds, fees and so on. Based on this you can determine the size of the revenue streams that you can influence, and also to roughly assess if your collective is financially sustainable. Note that once your collective grows, a simple balance sheet tool is not sufficient anymore. Then you might want to hire professional support (e.g. an accountant and a business analyst) for running your business.</a:t>
            </a:r>
          </a:p>
          <a:p>
            <a:endParaRPr lang="en-US" dirty="0">
              <a:cs typeface="Calibri"/>
            </a:endParaRPr>
          </a:p>
          <a:p>
            <a:r>
              <a:rPr lang="en-US" dirty="0"/>
              <a:t>Relevant questions include: </a:t>
            </a:r>
          </a:p>
          <a:p>
            <a:pPr marL="181240" indent="-181240">
              <a:buFontTx/>
              <a:buChar char="-"/>
            </a:pPr>
            <a:r>
              <a:rPr lang="en-US" dirty="0"/>
              <a:t>How high does a potential membership fee need to be to cover your costs? </a:t>
            </a:r>
          </a:p>
          <a:p>
            <a:pPr marL="181240" indent="-181240">
              <a:buFontTx/>
              <a:buChar char="-"/>
            </a:pPr>
            <a:r>
              <a:rPr lang="en-US" dirty="0"/>
              <a:t>Would this be low enough that SMEs would want to participate? </a:t>
            </a:r>
          </a:p>
          <a:p>
            <a:pPr marL="181240" indent="-181240">
              <a:buFontTx/>
              <a:buChar char="-"/>
            </a:pPr>
            <a:r>
              <a:rPr lang="en-US" dirty="0"/>
              <a:t>If I can find other types of revenues (such as additional payment for certain services or activities), then what would happen? </a:t>
            </a:r>
          </a:p>
          <a:p>
            <a:pPr marL="181240" indent="-181240">
              <a:buFontTx/>
              <a:buChar char="-"/>
            </a:pPr>
            <a:r>
              <a:rPr lang="en-US" dirty="0"/>
              <a:t>Are there available subsidies from my local or national government or entrepreneurial funds in my surroundings? </a:t>
            </a:r>
          </a:p>
          <a:p>
            <a:pPr marL="181240" indent="-181240">
              <a:buFontTx/>
              <a:buChar char="-"/>
            </a:pPr>
            <a:r>
              <a:rPr lang="en-US" dirty="0"/>
              <a:t>Can I arrange for in-kind contributions from local stakeholders or partners for specific services or activities?</a:t>
            </a:r>
          </a:p>
          <a:p>
            <a:endParaRPr lang="en-US" b="0" u="none" dirty="0"/>
          </a:p>
          <a:p>
            <a:r>
              <a:rPr lang="en-US" b="0" u="none" dirty="0"/>
              <a:t>To cover the costs, you will need revenues:</a:t>
            </a:r>
          </a:p>
          <a:p>
            <a:endParaRPr lang="en-US" b="1" u="sng" dirty="0"/>
          </a:p>
          <a:p>
            <a:pPr marL="181240" indent="-181240">
              <a:buFontTx/>
              <a:buChar char="-"/>
            </a:pPr>
            <a:r>
              <a:rPr lang="en-US" dirty="0"/>
              <a:t>Funding (from somewhere) is required to make it possible to spend time and effort in the initiative.</a:t>
            </a:r>
          </a:p>
          <a:p>
            <a:pPr marL="181240" indent="-181240">
              <a:buFontTx/>
              <a:buChar char="-"/>
            </a:pPr>
            <a:r>
              <a:rPr lang="en-US" dirty="0"/>
              <a:t>Revenue streams can be used for kick-starting new projects with local SMEs – increasing impact.</a:t>
            </a:r>
          </a:p>
          <a:p>
            <a:pPr marL="181240" indent="-181240">
              <a:buFontTx/>
              <a:buChar char="-"/>
            </a:pPr>
            <a:r>
              <a:rPr lang="en-US" dirty="0"/>
              <a:t>Some forms of revenues (membership fees from SMEs) can create more commitment of SMEs towards the local SME energy collective and future willingness to pay for energy efficiency measures. </a:t>
            </a:r>
          </a:p>
          <a:p>
            <a:pPr marL="181240" indent="-181240">
              <a:buFontTx/>
              <a:buChar char="-"/>
            </a:pPr>
            <a:endParaRPr lang="en-US" dirty="0"/>
          </a:p>
          <a:p>
            <a:r>
              <a:rPr lang="en-US" dirty="0"/>
              <a:t>If a local SME energy collective has overcome its first kick-off and initiating hurdles, you want to grow (both in maturity and in success of implementing measures). We know from past experiences that a good way to make a collective grow and be successful is to have SMEs actively contributing both financially and in-kind to a collective.</a:t>
            </a:r>
          </a:p>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27</a:t>
            </a:fld>
            <a:endParaRPr lang="de-DE"/>
          </a:p>
        </p:txBody>
      </p:sp>
    </p:spTree>
    <p:extLst>
      <p:ext uri="{BB962C8B-B14F-4D97-AF65-F5344CB8AC3E}">
        <p14:creationId xmlns:p14="http://schemas.microsoft.com/office/powerpoint/2010/main" val="225719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100" dirty="0"/>
              <a:t>How you choose to collect revenues from  participating SMES (or not) is linked to how you organize the SMEs in your collective. </a:t>
            </a:r>
          </a:p>
          <a:p>
            <a:r>
              <a:rPr lang="en-US" sz="1100" dirty="0"/>
              <a:t>A common method is to work with a membership structure in which SMEs can become a member. Each member then pays a membership fee and services and activities are only offered to the members. A membership fee can be a fixed price per year, per month, or depend on the size of the SME. You can also think of a membership fee structure that decreases when SMEs implement more measures to motivate them even further.</a:t>
            </a:r>
          </a:p>
          <a:p>
            <a:endParaRPr lang="sv-SE" sz="1100" dirty="0"/>
          </a:p>
          <a:p>
            <a:r>
              <a:rPr lang="en-US" sz="1100" dirty="0"/>
              <a:t>When it comes to the SMEs, there are several possible revenue sources:  </a:t>
            </a:r>
            <a:endParaRPr lang="sv-SE" sz="1100" dirty="0"/>
          </a:p>
          <a:p>
            <a:pPr marL="664546" lvl="1" indent="-181240">
              <a:buFont typeface="Arial,Sans-Serif"/>
              <a:buChar char="○"/>
            </a:pPr>
            <a:r>
              <a:rPr lang="en-US" sz="1100" dirty="0"/>
              <a:t>Membership fee</a:t>
            </a:r>
            <a:endParaRPr lang="sv-SE" sz="1100" dirty="0"/>
          </a:p>
          <a:p>
            <a:pPr marL="664546" lvl="1" indent="-181240">
              <a:buFont typeface="Arial,Sans-Serif"/>
              <a:buChar char="○"/>
            </a:pPr>
            <a:r>
              <a:rPr lang="en-US" sz="1100" dirty="0"/>
              <a:t>Payment per activity or service</a:t>
            </a:r>
            <a:endParaRPr lang="sv-SE" sz="1100" dirty="0"/>
          </a:p>
          <a:p>
            <a:pPr marL="664546" lvl="1" indent="-181240">
              <a:buFont typeface="Arial,Sans-Serif"/>
              <a:buChar char="○"/>
            </a:pPr>
            <a:r>
              <a:rPr lang="en-US" sz="1100" dirty="0"/>
              <a:t>Percentage of EE saving</a:t>
            </a:r>
            <a:endParaRPr lang="sv-SE" sz="1100" dirty="0"/>
          </a:p>
          <a:p>
            <a:pPr marL="664546" lvl="1" indent="-181240">
              <a:buFont typeface="Arial,Sans-Serif"/>
              <a:buChar char="○"/>
            </a:pPr>
            <a:r>
              <a:rPr lang="en-US" sz="1100" dirty="0"/>
              <a:t>Completely free</a:t>
            </a:r>
            <a:endParaRPr lang="sv-SE" sz="1100" dirty="0"/>
          </a:p>
          <a:p>
            <a:pPr marL="664546" lvl="1" indent="-181240">
              <a:buFont typeface="Arial,Sans-Serif"/>
              <a:buChar char="○"/>
            </a:pPr>
            <a:r>
              <a:rPr lang="en-US" sz="1100" dirty="0"/>
              <a:t>A mixture of the options above. </a:t>
            </a:r>
            <a:endParaRPr lang="sv-SE" sz="1100" dirty="0"/>
          </a:p>
          <a:p>
            <a:endParaRPr lang="sv-SE" sz="1100" dirty="0"/>
          </a:p>
          <a:p>
            <a:r>
              <a:rPr lang="en-US" sz="1100" dirty="0"/>
              <a:t>There are plenty of variations possible to this standard ‘membership’ model. In the table below, you can find an overview of options and their advantages and If your ambition level is high and you involve already strongly motivated SMEs that are rather familiar with the topic of Energy Efficiency, we recommend developing towards a membership structure, in which SMEs become a member and pay a monthly or annual fee for this membership. But if SMEs are not yet clearly motivated towards this topic, starting with a competitively priced service or activity might fit better.</a:t>
            </a:r>
            <a:endParaRPr lang="sv-SE" sz="1100" dirty="0"/>
          </a:p>
          <a:p>
            <a:endParaRPr lang="en-US" sz="1100" dirty="0"/>
          </a:p>
          <a:p>
            <a:r>
              <a:rPr lang="en-US" sz="1100" dirty="0"/>
              <a:t>Determining the exact combination and the size of e.g. a membership fee is dependent on other potential revenues, such as subsidies and grants, and the cost structure of the collective.</a:t>
            </a:r>
            <a:endParaRPr lang="sv-SE"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28</a:t>
            </a:fld>
            <a:endParaRPr lang="de-DE"/>
          </a:p>
        </p:txBody>
      </p:sp>
    </p:spTree>
    <p:extLst>
      <p:ext uri="{BB962C8B-B14F-4D97-AF65-F5344CB8AC3E}">
        <p14:creationId xmlns:p14="http://schemas.microsoft.com/office/powerpoint/2010/main" val="3254991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Note to trainer: </a:t>
            </a:r>
            <a:r>
              <a:rPr lang="en-GB" i="1" dirty="0"/>
              <a:t>Make clear for participants that they are not expected to share any “secret” information, but to exchange experience …</a:t>
            </a:r>
          </a:p>
          <a:p>
            <a:endParaRPr lang="en-GB" dirty="0"/>
          </a:p>
          <a:p>
            <a:r>
              <a:rPr lang="en-GB" dirty="0"/>
              <a:t>Divide into groups and let the participants in the group describe their situation to each other in terms of:</a:t>
            </a:r>
          </a:p>
          <a:p>
            <a:endParaRPr lang="en-GB" dirty="0"/>
          </a:p>
          <a:p>
            <a:pPr marL="181240" indent="-181240">
              <a:buFontTx/>
              <a:buChar char="-"/>
            </a:pPr>
            <a:r>
              <a:rPr lang="en-GB" dirty="0"/>
              <a:t>Type of organization/legal entity – who is responsible, who is involved and who is in control?</a:t>
            </a:r>
          </a:p>
          <a:p>
            <a:pPr marL="181240" indent="-181240">
              <a:buFontTx/>
              <a:buChar char="-"/>
            </a:pPr>
            <a:r>
              <a:rPr lang="en-GB" dirty="0"/>
              <a:t>Main costs – how much time is spent, by whom?</a:t>
            </a:r>
          </a:p>
          <a:p>
            <a:pPr marL="181240" indent="-181240">
              <a:buFontTx/>
              <a:buChar char="-"/>
            </a:pPr>
            <a:r>
              <a:rPr lang="en-GB" dirty="0"/>
              <a:t>Revenue structure – from where does the revenue come? Do the SMEs contribute?</a:t>
            </a:r>
          </a:p>
          <a:p>
            <a:pPr marL="181240" indent="-181240">
              <a:buFontTx/>
              <a:buChar char="-"/>
            </a:pPr>
            <a:endParaRPr lang="en-GB" dirty="0"/>
          </a:p>
          <a:p>
            <a:r>
              <a:rPr lang="en-GB" dirty="0"/>
              <a:t>Share your experience and identify three main challenges in developing a long-term viable organization/business case, that are presented to the entire group.</a:t>
            </a:r>
          </a:p>
          <a:p>
            <a:pPr marL="181240" indent="-181240">
              <a:buFontTx/>
              <a:buChar char="-"/>
            </a:pPr>
            <a:endParaRPr lang="en-GB" dirty="0"/>
          </a:p>
          <a:p>
            <a:endParaRPr lang="en-GB"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29</a:t>
            </a:fld>
            <a:endParaRPr lang="de-DE"/>
          </a:p>
        </p:txBody>
      </p:sp>
    </p:spTree>
    <p:extLst>
      <p:ext uri="{BB962C8B-B14F-4D97-AF65-F5344CB8AC3E}">
        <p14:creationId xmlns:p14="http://schemas.microsoft.com/office/powerpoint/2010/main" val="21689356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i="1"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a:t>
            </a:fld>
            <a:endParaRPr lang="de-DE"/>
          </a:p>
        </p:txBody>
      </p:sp>
    </p:spTree>
    <p:extLst>
      <p:ext uri="{BB962C8B-B14F-4D97-AF65-F5344CB8AC3E}">
        <p14:creationId xmlns:p14="http://schemas.microsoft.com/office/powerpoint/2010/main" val="2581485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sv-SE" i="1" u="sng" dirty="0"/>
              <a:t>Note to </a:t>
            </a:r>
            <a:r>
              <a:rPr lang="sv-SE" i="1" u="sng" dirty="0" err="1"/>
              <a:t>trainer</a:t>
            </a:r>
            <a:r>
              <a:rPr lang="sv-SE" i="1" dirty="0"/>
              <a:t>: </a:t>
            </a:r>
            <a:r>
              <a:rPr lang="en-GB" sz="1300" i="1" dirty="0"/>
              <a:t>This slide is meant to summarize the key messages of this training unit. You might want to do this summary as an interactive exercise instead. For example, asking the participants about the main lessons learnt.</a:t>
            </a:r>
            <a:r>
              <a:rPr lang="sv-SE" i="1" dirty="0"/>
              <a:t>.</a:t>
            </a:r>
            <a:endParaRPr lang="en-GB" i="1"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30</a:t>
            </a:fld>
            <a:endParaRPr lang="de-DE"/>
          </a:p>
        </p:txBody>
      </p:sp>
    </p:spTree>
    <p:extLst>
      <p:ext uri="{BB962C8B-B14F-4D97-AF65-F5344CB8AC3E}">
        <p14:creationId xmlns:p14="http://schemas.microsoft.com/office/powerpoint/2010/main" val="8228855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31</a:t>
            </a:fld>
            <a:endParaRPr lang="de-DE"/>
          </a:p>
        </p:txBody>
      </p:sp>
    </p:spTree>
    <p:extLst>
      <p:ext uri="{BB962C8B-B14F-4D97-AF65-F5344CB8AC3E}">
        <p14:creationId xmlns:p14="http://schemas.microsoft.com/office/powerpoint/2010/main" val="15892507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32</a:t>
            </a:fld>
            <a:endParaRPr lang="de-DE"/>
          </a:p>
        </p:txBody>
      </p:sp>
    </p:spTree>
    <p:extLst>
      <p:ext uri="{BB962C8B-B14F-4D97-AF65-F5344CB8AC3E}">
        <p14:creationId xmlns:p14="http://schemas.microsoft.com/office/powerpoint/2010/main" val="37865382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fae11b3368_0_0:notes"/>
          <p:cNvSpPr txBox="1">
            <a:spLocks noGrp="1"/>
          </p:cNvSpPr>
          <p:nvPr>
            <p:ph type="body" idx="1"/>
          </p:nvPr>
        </p:nvSpPr>
        <p:spPr>
          <a:xfrm>
            <a:off x="731520" y="4620578"/>
            <a:ext cx="5852160" cy="3780630"/>
          </a:xfrm>
          <a:prstGeom prst="rect">
            <a:avLst/>
          </a:prstGeom>
        </p:spPr>
        <p:txBody>
          <a:bodyPr spcFirstLastPara="1" wrap="square" lIns="96645" tIns="48309" rIns="96645" bIns="48309" anchor="t" anchorCtr="0">
            <a:noAutofit/>
          </a:bodyPr>
          <a:lstStyle/>
          <a:p>
            <a:pPr defTabSz="966612">
              <a:defRPr/>
            </a:pPr>
            <a:r>
              <a:rPr lang="en-GB" sz="1300" i="1" u="sng" dirty="0"/>
              <a:t>Instructions to trainer:</a:t>
            </a:r>
            <a:r>
              <a:rPr lang="en-GB" sz="1300" i="1" dirty="0"/>
              <a:t>  This exercise is exactly the same exercise that is included in training unit CP1 Collective energy projects: Introduction. However, note that the focus and objective of the exercise is different – there the objective is to develop an Energy Team for a specific collective energy project (e.g. instalment of common solar panels), here the objective is to develop the network long-term and with a strategic view. For each participant, the assignments on the next slides should be printed (1x empty circle, 1x empty table) .</a:t>
            </a:r>
          </a:p>
          <a:p>
            <a:pPr defTabSz="966612">
              <a:defRPr/>
            </a:pPr>
            <a:endParaRPr lang="en-GB" sz="1300" i="1" dirty="0"/>
          </a:p>
          <a:p>
            <a:pPr defTabSz="966612">
              <a:defRPr/>
            </a:pPr>
            <a:r>
              <a:rPr lang="en-GB" sz="1300" dirty="0"/>
              <a:t>The purpose of this exercise is to provide </a:t>
            </a:r>
            <a:r>
              <a:rPr lang="en-GB" i="0" dirty="0"/>
              <a:t>direct training on carrying out a stakeholder analysis, that gives an overview of relevant stakeholders to involve in the network long-term, and in what role they may be relevant to involve. This means that you can think very broadly on relevant stakeholders! Include potential stakeholders, even if you have limited knowledge about them at this time. The “names” in tables below can then be an organization, or just a type of organization (e.g. experts in energy auditing”). Then the analysis will show that you might need to do some research on which relevant stakeholders with that expertise that can be found.</a:t>
            </a:r>
            <a:endParaRPr lang="en-US" dirty="0"/>
          </a:p>
        </p:txBody>
      </p:sp>
      <p:sp>
        <p:nvSpPr>
          <p:cNvPr id="443" name="Google Shape;443;gfae11b3368_0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627435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GB" i="1" u="sng" dirty="0"/>
              <a:t>Instructions to trainer: </a:t>
            </a:r>
            <a:r>
              <a:rPr lang="en-GB" i="1" dirty="0"/>
              <a:t>The next slides zoom in on Step A, and contain some assignments to identify relevant actors for the Energy Team. We suggest to first do all the assignments individually, and then have a plenary discussion on this. You can also have a short discussion after each assignment (then you’d need to schedule more time for the next slides)</a:t>
            </a:r>
          </a:p>
          <a:p>
            <a:endParaRPr lang="en-US" b="0" i="0" u="none" strike="noStrike" baseline="0" dirty="0">
              <a:solidFill>
                <a:srgbClr val="000000"/>
              </a:solidFill>
            </a:endParaRPr>
          </a:p>
          <a:p>
            <a:r>
              <a:rPr lang="en-US" b="0" i="0" u="none" strike="noStrike" baseline="0" dirty="0">
                <a:solidFill>
                  <a:srgbClr val="000000"/>
                </a:solidFill>
              </a:rPr>
              <a:t>You start with assemble a longlist of stakeholders (e.g. municipality, (progressive) SMEs, sector organizations, energy service suppliers, multiplier organization, etc.) within your network. </a:t>
            </a:r>
          </a:p>
          <a:p>
            <a:endParaRPr lang="en-US" b="0" i="0" u="none" strike="noStrike" baseline="0" dirty="0">
              <a:solidFill>
                <a:srgbClr val="000000"/>
              </a:solidFill>
            </a:endParaRPr>
          </a:p>
          <a:p>
            <a:r>
              <a:rPr lang="en-US" b="0" i="0" u="none" strike="noStrike" baseline="0" dirty="0">
                <a:solidFill>
                  <a:srgbClr val="000000"/>
                </a:solidFill>
              </a:rPr>
              <a:t>The inner circle: Stakeholders who are involved in sustainability, and those who are very relevant for the energy project</a:t>
            </a:r>
          </a:p>
          <a:p>
            <a:endParaRPr lang="en-US" b="0" i="0" u="none" strike="noStrike" baseline="0" dirty="0">
              <a:solidFill>
                <a:srgbClr val="000000"/>
              </a:solidFill>
            </a:endParaRPr>
          </a:p>
          <a:p>
            <a:r>
              <a:rPr lang="en-US" b="0" i="0" u="none" strike="noStrike" baseline="0" dirty="0">
                <a:solidFill>
                  <a:srgbClr val="000000"/>
                </a:solidFill>
              </a:rPr>
              <a:t>The middle and outer circle: Stakeholders who are less involved in the potential energy project</a:t>
            </a:r>
          </a:p>
        </p:txBody>
      </p:sp>
      <p:sp>
        <p:nvSpPr>
          <p:cNvPr id="4" name="Slide Number Placeholder 3"/>
          <p:cNvSpPr>
            <a:spLocks noGrp="1"/>
          </p:cNvSpPr>
          <p:nvPr>
            <p:ph type="sldNum" sz="quarter" idx="5"/>
          </p:nvPr>
        </p:nvSpPr>
        <p:spPr/>
        <p:txBody>
          <a:bodyPr/>
          <a:lstStyle/>
          <a:p>
            <a:fld id="{FC42A464-CEEB-46BE-BA78-99FAC69E9C00}" type="slidenum">
              <a:rPr lang="de-DE" smtClean="0"/>
              <a:t>34</a:t>
            </a:fld>
            <a:endParaRPr lang="de-DE"/>
          </a:p>
        </p:txBody>
      </p:sp>
    </p:spTree>
    <p:extLst>
      <p:ext uri="{BB962C8B-B14F-4D97-AF65-F5344CB8AC3E}">
        <p14:creationId xmlns:p14="http://schemas.microsoft.com/office/powerpoint/2010/main" val="26288466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 minutes</a:t>
            </a:r>
          </a:p>
          <a:p>
            <a:endParaRPr lang="en-GB" dirty="0"/>
          </a:p>
          <a:p>
            <a:pPr defTabSz="966612">
              <a:defRPr/>
            </a:pPr>
            <a:r>
              <a:rPr lang="en-GB" sz="1300" i="1" u="sng" dirty="0"/>
              <a:t>Instructions to trainer</a:t>
            </a:r>
            <a:r>
              <a:rPr lang="en-GB" sz="1300" i="1" dirty="0"/>
              <a:t>: We suggest to first do all the assignments individually, and then have a plenary discussion on this. You can also have a short discussion after each assignment (then you’d need to schedule more time for the next slides)</a:t>
            </a:r>
          </a:p>
          <a:p>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35</a:t>
            </a:fld>
            <a:endParaRPr lang="de-DE"/>
          </a:p>
        </p:txBody>
      </p:sp>
    </p:spTree>
    <p:extLst>
      <p:ext uri="{BB962C8B-B14F-4D97-AF65-F5344CB8AC3E}">
        <p14:creationId xmlns:p14="http://schemas.microsoft.com/office/powerpoint/2010/main" val="30929929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GB" i="1" u="sng" dirty="0"/>
              <a:t>Instructions to trainer</a:t>
            </a:r>
            <a:r>
              <a:rPr lang="en-GB" i="1" u="none" dirty="0"/>
              <a:t>: </a:t>
            </a:r>
            <a:r>
              <a:rPr lang="en-GB" i="1" dirty="0"/>
              <a:t>Explanation of the assignment</a:t>
            </a:r>
          </a:p>
          <a:p>
            <a:endParaRPr lang="en-US" b="0" i="0" u="none" strike="noStrike" baseline="0" dirty="0">
              <a:solidFill>
                <a:srgbClr val="000000"/>
              </a:solidFill>
            </a:endParaRPr>
          </a:p>
          <a:p>
            <a:pPr marL="181240" indent="-181240">
              <a:buFont typeface="Arial" panose="020B0604020202020204" pitchFamily="34" charset="0"/>
              <a:buChar char="•"/>
            </a:pPr>
            <a:r>
              <a:rPr lang="en-US" dirty="0"/>
              <a:t>Write down what you know about the stakeholders (columns 1 to 6)</a:t>
            </a:r>
          </a:p>
          <a:p>
            <a:pPr marL="181240" indent="-181240">
              <a:buFont typeface="Arial" panose="020B0604020202020204" pitchFamily="34" charset="0"/>
              <a:buChar char="•"/>
            </a:pPr>
            <a:r>
              <a:rPr lang="en-US" dirty="0"/>
              <a:t>For each stakeholder, write down their name and current role. Then determine what their attitude is towards energy projects, how influential this stakeholder is and what knowledge and skills they have. See the example below.</a:t>
            </a:r>
            <a:endParaRPr lang="en-GB" dirty="0"/>
          </a:p>
          <a:p>
            <a:endParaRPr lang="en-US" b="0" i="0" u="none" strike="noStrike" baseline="0" dirty="0">
              <a:solidFill>
                <a:srgbClr val="000000"/>
              </a:solidFill>
            </a:endParaRPr>
          </a:p>
          <a:p>
            <a:r>
              <a:rPr lang="en-US" b="0" i="0" u="none" strike="noStrike" baseline="0" dirty="0">
                <a:solidFill>
                  <a:srgbClr val="000000"/>
                </a:solidFill>
              </a:rPr>
              <a:t>Once you have this longlist of stakeholders, you can analyze the stakeholders and their current roles. By understanding their interests, resources, and influence, you can identify which parties are most important to involve. Based on your own experiences, and possibly a scan of the stakeholder’s website, you can fill out the table for each stakeholder.</a:t>
            </a:r>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36</a:t>
            </a:fld>
            <a:endParaRPr lang="de-DE"/>
          </a:p>
        </p:txBody>
      </p:sp>
    </p:spTree>
    <p:extLst>
      <p:ext uri="{BB962C8B-B14F-4D97-AF65-F5344CB8AC3E}">
        <p14:creationId xmlns:p14="http://schemas.microsoft.com/office/powerpoint/2010/main" val="173660373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5-10 minutes</a:t>
            </a:r>
          </a:p>
          <a:p>
            <a:endParaRPr lang="en-GB" dirty="0"/>
          </a:p>
          <a:p>
            <a:pPr defTabSz="966612">
              <a:defRPr/>
            </a:pPr>
            <a:r>
              <a:rPr lang="en-GB" b="1" dirty="0"/>
              <a:t>Note to save time: </a:t>
            </a:r>
            <a:r>
              <a:rPr lang="en-GB" dirty="0"/>
              <a:t>start to describe one stakeholder (his/her current role, attitude, influence, knowledge, skills, possibilities to collaborate) and then continue to the next stakeholder. </a:t>
            </a:r>
          </a:p>
          <a:p>
            <a:endParaRPr lang="en-GB" dirty="0"/>
          </a:p>
          <a:p>
            <a:pPr defTabSz="966612">
              <a:defRPr/>
            </a:pPr>
            <a:r>
              <a:rPr lang="en-GB" sz="1300" i="1" u="sng" dirty="0"/>
              <a:t>Instructions to trainer: </a:t>
            </a:r>
            <a:r>
              <a:rPr lang="en-GB" sz="1300" i="1" dirty="0"/>
              <a:t>We suggest to first do all the assignments individually, and then have a plenary discussion on this. You can also have a short discussion after each assignment (in that case you will need to schedule more time for the next slides)</a:t>
            </a:r>
          </a:p>
          <a:p>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37</a:t>
            </a:fld>
            <a:endParaRPr lang="de-DE"/>
          </a:p>
        </p:txBody>
      </p:sp>
    </p:spTree>
    <p:extLst>
      <p:ext uri="{BB962C8B-B14F-4D97-AF65-F5344CB8AC3E}">
        <p14:creationId xmlns:p14="http://schemas.microsoft.com/office/powerpoint/2010/main" val="33449932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10 minutes</a:t>
            </a:r>
          </a:p>
          <a:p>
            <a:endParaRPr lang="en-GB" dirty="0"/>
          </a:p>
          <a:p>
            <a:pPr defTabSz="966612">
              <a:defRPr/>
            </a:pPr>
            <a:r>
              <a:rPr lang="en-GB" sz="1300" i="1" u="sng" dirty="0"/>
              <a:t>Instructions to trainer</a:t>
            </a:r>
            <a:r>
              <a:rPr lang="en-GB" sz="1300" i="1" dirty="0"/>
              <a:t>: The discussion on the assignments can be shaped in various ways:</a:t>
            </a:r>
          </a:p>
          <a:p>
            <a:pPr marL="181240" indent="-181240" defTabSz="966612">
              <a:buFontTx/>
              <a:buChar char="-"/>
              <a:defRPr/>
            </a:pPr>
            <a:r>
              <a:rPr lang="en-GB" sz="1300" i="1" dirty="0"/>
              <a:t>In duos (advised for a large and/or very active group, or when multiple people from the same business park have joined the training)</a:t>
            </a:r>
          </a:p>
          <a:p>
            <a:pPr marL="181240" indent="-181240" defTabSz="966612">
              <a:buFontTx/>
              <a:buChar char="-"/>
              <a:defRPr/>
            </a:pPr>
            <a:r>
              <a:rPr lang="en-GB" sz="1300" i="1" dirty="0"/>
              <a:t>Plenary (advised for a small group, or when a specific case is most interesting)</a:t>
            </a:r>
          </a:p>
        </p:txBody>
      </p:sp>
      <p:sp>
        <p:nvSpPr>
          <p:cNvPr id="4" name="Slide Number Placeholder 3"/>
          <p:cNvSpPr>
            <a:spLocks noGrp="1"/>
          </p:cNvSpPr>
          <p:nvPr>
            <p:ph type="sldNum" sz="quarter" idx="5"/>
          </p:nvPr>
        </p:nvSpPr>
        <p:spPr/>
        <p:txBody>
          <a:bodyPr/>
          <a:lstStyle/>
          <a:p>
            <a:fld id="{FC42A464-CEEB-46BE-BA78-99FAC69E9C00}" type="slidenum">
              <a:rPr lang="de-DE" smtClean="0"/>
              <a:t>38</a:t>
            </a:fld>
            <a:endParaRPr lang="de-DE"/>
          </a:p>
        </p:txBody>
      </p:sp>
    </p:spTree>
    <p:extLst>
      <p:ext uri="{BB962C8B-B14F-4D97-AF65-F5344CB8AC3E}">
        <p14:creationId xmlns:p14="http://schemas.microsoft.com/office/powerpoint/2010/main" val="11532453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en-GB" sz="1300" i="1" u="sng" dirty="0"/>
              <a:t>Instructions to trainer</a:t>
            </a:r>
            <a:r>
              <a:rPr lang="en-GB" sz="1300" i="1" dirty="0"/>
              <a:t>: This is an individual assignment for the participants</a:t>
            </a:r>
            <a:endParaRPr lang="en-US" sz="1300" dirty="0"/>
          </a:p>
          <a:p>
            <a:endParaRPr lang="en-US" sz="1300" dirty="0"/>
          </a:p>
          <a:p>
            <a:r>
              <a:rPr lang="en-US" sz="1300" dirty="0"/>
              <a:t>Now you all have a longlist of potential members of your Energy Team, and you want to select who should be included in the team, and how can be engaged as an external stakeholder.</a:t>
            </a:r>
          </a:p>
          <a:p>
            <a:endParaRPr lang="en-US" sz="1300" dirty="0"/>
          </a:p>
          <a:p>
            <a:r>
              <a:rPr lang="en-US" sz="1300" dirty="0"/>
              <a:t>Tips:</a:t>
            </a:r>
          </a:p>
          <a:p>
            <a:pPr marL="181240" indent="-181240">
              <a:buFont typeface="Arial" panose="020B0604020202020204" pitchFamily="34" charset="0"/>
              <a:buChar char="•"/>
            </a:pPr>
            <a:r>
              <a:rPr lang="en-US" sz="1300" dirty="0"/>
              <a:t>Some stakeholders may be important, but only in a later phase.</a:t>
            </a:r>
          </a:p>
          <a:p>
            <a:pPr marL="181240" indent="-181240">
              <a:buFont typeface="Arial" panose="020B0604020202020204" pitchFamily="34" charset="0"/>
              <a:buChar char="•"/>
            </a:pPr>
            <a:r>
              <a:rPr lang="en-US" sz="1300" dirty="0"/>
              <a:t>Stakeholders with </a:t>
            </a:r>
            <a:r>
              <a:rPr lang="en-US" sz="1300" i="1" dirty="0"/>
              <a:t>great influence and a (very) positive attitude</a:t>
            </a:r>
            <a:r>
              <a:rPr lang="en-US" sz="1300" dirty="0"/>
              <a:t> are expected to be enthusiastic about a collaboration.</a:t>
            </a:r>
          </a:p>
          <a:p>
            <a:pPr marL="181240" indent="-181240">
              <a:buFont typeface="Arial" panose="020B0604020202020204" pitchFamily="34" charset="0"/>
              <a:buChar char="•"/>
            </a:pPr>
            <a:r>
              <a:rPr lang="en-US" sz="1300" dirty="0"/>
              <a:t>Stakeholders with </a:t>
            </a:r>
            <a:r>
              <a:rPr lang="en-US" sz="1300" i="1" dirty="0"/>
              <a:t>great influence and a (very) negative attitude</a:t>
            </a:r>
            <a:r>
              <a:rPr lang="en-US" sz="1300" dirty="0"/>
              <a:t> are important stakeholders to talk to. They can make the process quite difficult for you. It is therefore good to learn more about their negative attitude and see if you can remove barriers/doubts in them.</a:t>
            </a:r>
            <a:endParaRPr lang="en-GB" dirty="0"/>
          </a:p>
        </p:txBody>
      </p:sp>
      <p:sp>
        <p:nvSpPr>
          <p:cNvPr id="4" name="Slide Number Placeholder 3"/>
          <p:cNvSpPr>
            <a:spLocks noGrp="1"/>
          </p:cNvSpPr>
          <p:nvPr>
            <p:ph type="sldNum" sz="quarter" idx="5"/>
          </p:nvPr>
        </p:nvSpPr>
        <p:spPr/>
        <p:txBody>
          <a:bodyPr/>
          <a:lstStyle/>
          <a:p>
            <a:fld id="{FC42A464-CEEB-46BE-BA78-99FAC69E9C00}" type="slidenum">
              <a:rPr lang="de-DE" smtClean="0"/>
              <a:t>39</a:t>
            </a:fld>
            <a:endParaRPr lang="de-DE"/>
          </a:p>
        </p:txBody>
      </p:sp>
    </p:spTree>
    <p:extLst>
      <p:ext uri="{BB962C8B-B14F-4D97-AF65-F5344CB8AC3E}">
        <p14:creationId xmlns:p14="http://schemas.microsoft.com/office/powerpoint/2010/main" val="4359691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4</a:t>
            </a:fld>
            <a:endParaRPr lang="de-DE"/>
          </a:p>
        </p:txBody>
      </p:sp>
    </p:spTree>
    <p:extLst>
      <p:ext uri="{BB962C8B-B14F-4D97-AF65-F5344CB8AC3E}">
        <p14:creationId xmlns:p14="http://schemas.microsoft.com/office/powerpoint/2010/main" val="42317649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6215380" cy="4078923"/>
          </a:xfrm>
        </p:spPr>
        <p:txBody>
          <a:bodyPr/>
          <a:lstStyle/>
          <a:p>
            <a:r>
              <a:rPr lang="en-US" sz="1100" dirty="0"/>
              <a:t>Many forms of cooperation are possible; intensive and less intensive. And not everyone of your long list has to be part of the Energy Team. As mentioned before, the energy team helps you with all kinds of activities to encourage entrepreneurs to take sustainable measures. In this way they can help select the best measures, help find financial support, participate in the proposition, be ambassadors, etc.</a:t>
            </a:r>
          </a:p>
          <a:p>
            <a:endParaRPr lang="en-US" sz="1100" dirty="0"/>
          </a:p>
          <a:p>
            <a:r>
              <a:rPr lang="en-US" sz="1100" dirty="0"/>
              <a:t>For each stakeholder, you want to determine their intended role, and if they should be part of the Energy Team.</a:t>
            </a:r>
          </a:p>
          <a:p>
            <a:pPr marL="181240" indent="-181240">
              <a:buFontTx/>
              <a:buChar char="-"/>
            </a:pPr>
            <a:r>
              <a:rPr lang="en-US" sz="1100" dirty="0"/>
              <a:t>Initially, someone needs to spur enthusiasm and “pull” the Energy Team to get them aligned and activated. As Trusted Partner, this is a role that often suits you best. Along the way, you can limit this role more and make sure others also take the lead. By rotating the chairmanship of the meetings, this can be stimulated.</a:t>
            </a:r>
          </a:p>
          <a:p>
            <a:pPr marL="181240" indent="-181240">
              <a:buFontTx/>
              <a:buChar char="-"/>
            </a:pPr>
            <a:r>
              <a:rPr lang="en-US" sz="1100" dirty="0"/>
              <a:t>If there are many different topics, you can appoint working groups within the Energy Team. Each Working Group needs a chairman.</a:t>
            </a:r>
          </a:p>
          <a:p>
            <a:pPr marL="181240" indent="-181240">
              <a:buFontTx/>
              <a:buChar char="-"/>
            </a:pPr>
            <a:r>
              <a:rPr lang="en-US" sz="1100" dirty="0"/>
              <a:t>Use the municipality as an advisor for the Energy Team.</a:t>
            </a:r>
          </a:p>
          <a:p>
            <a:pPr marL="181240" indent="-181240">
              <a:buFontTx/>
              <a:buChar char="-"/>
            </a:pPr>
            <a:r>
              <a:rPr lang="en-US" sz="1100" dirty="0"/>
              <a:t>If there is a board of the business park: Make sure the board supports your plans and give them an explicit role.</a:t>
            </a:r>
          </a:p>
          <a:p>
            <a:pPr marL="181240" indent="-181240">
              <a:buFontTx/>
              <a:buChar char="-"/>
            </a:pPr>
            <a:r>
              <a:rPr lang="en-US" sz="1100" dirty="0"/>
              <a:t>Try to make use of people's powers. For example, is there an enthusiastic, inspiring entrepreneur who can act as a figurehead? Is there someone with financial expertise who can fill the role of financial advisor? Etc.</a:t>
            </a:r>
          </a:p>
          <a:p>
            <a:pPr marL="181240" indent="-181240">
              <a:buFontTx/>
              <a:buChar char="-"/>
            </a:pPr>
            <a:endParaRPr lang="en-US" sz="1100" dirty="0"/>
          </a:p>
          <a:p>
            <a:pPr defTabSz="966612">
              <a:defRPr/>
            </a:pPr>
            <a:r>
              <a:rPr lang="en-US" sz="1100" dirty="0"/>
              <a:t>There are also companies that facilitate the guidance through this process. If you have limited resources, it might be interesting to look into this.</a:t>
            </a:r>
          </a:p>
        </p:txBody>
      </p:sp>
      <p:sp>
        <p:nvSpPr>
          <p:cNvPr id="4" name="Slide Number Placeholder 3"/>
          <p:cNvSpPr>
            <a:spLocks noGrp="1"/>
          </p:cNvSpPr>
          <p:nvPr>
            <p:ph type="sldNum" sz="quarter" idx="5"/>
          </p:nvPr>
        </p:nvSpPr>
        <p:spPr/>
        <p:txBody>
          <a:bodyPr/>
          <a:lstStyle/>
          <a:p>
            <a:fld id="{FC42A464-CEEB-46BE-BA78-99FAC69E9C00}" type="slidenum">
              <a:rPr lang="de-DE" smtClean="0"/>
              <a:t>40</a:t>
            </a:fld>
            <a:endParaRPr lang="de-DE"/>
          </a:p>
        </p:txBody>
      </p:sp>
    </p:spTree>
    <p:extLst>
      <p:ext uri="{BB962C8B-B14F-4D97-AF65-F5344CB8AC3E}">
        <p14:creationId xmlns:p14="http://schemas.microsoft.com/office/powerpoint/2010/main" val="308225903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Italy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err="1">
                <a:solidFill>
                  <a:srgbClr val="0563C1"/>
                </a:solidFill>
                <a:effectLst/>
                <a:ea typeface="Noto Sans" panose="020B0502040504020204" pitchFamily="34" charset="0"/>
                <a:cs typeface="Times New Roman" panose="02020603050405020304" pitchFamily="18" charset="0"/>
                <a:hlinkClick r:id="rId3"/>
              </a:rPr>
              <a:t>Roveri</a:t>
            </a:r>
            <a:r>
              <a:rPr lang="en-GB" u="sng" dirty="0">
                <a:solidFill>
                  <a:srgbClr val="0563C1"/>
                </a:solidFill>
                <a:effectLst/>
                <a:ea typeface="Noto Sans" panose="020B0502040504020204" pitchFamily="34" charset="0"/>
                <a:cs typeface="Times New Roman" panose="02020603050405020304" pitchFamily="18" charset="0"/>
                <a:hlinkClick r:id="rId3"/>
              </a:rPr>
              <a:t> industrial district</a:t>
            </a:r>
            <a:r>
              <a:rPr lang="en-GB" dirty="0">
                <a:effectLst/>
                <a:ea typeface="Noto Sans" panose="020B0502040504020204" pitchFamily="34" charset="0"/>
                <a:cs typeface="Times New Roman" panose="02020603050405020304" pitchFamily="18" charset="0"/>
              </a:rPr>
              <a:t>, Italy, Bologna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Noto Sans" panose="020B0502040504020204" pitchFamily="34" charset="0"/>
                <a:cs typeface="Times New Roman" panose="02020603050405020304" pitchFamily="18" charset="0"/>
              </a:rPr>
              <a:t>Trusted partner: </a:t>
            </a:r>
            <a:r>
              <a:rPr lang="en-GB" dirty="0">
                <a:effectLst/>
                <a:ea typeface="Noto Sans" panose="020B0502040504020204" pitchFamily="34" charset="0"/>
                <a:cs typeface="Times New Roman" panose="02020603050405020304" pitchFamily="18" charset="0"/>
              </a:rPr>
              <a:t>Confindustria Emilia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solidFill>
                  <a:srgbClr val="000000"/>
                </a:solidFill>
                <a:effectLst/>
                <a:ea typeface="Noto Sans" panose="020B0502040504020204" pitchFamily="34" charset="0"/>
                <a:cs typeface="Times New Roman" panose="02020603050405020304" pitchFamily="18" charset="0"/>
              </a:rPr>
              <a:t>Use Case Operator:</a:t>
            </a:r>
            <a:r>
              <a:rPr lang="en-GB" dirty="0">
                <a:solidFill>
                  <a:srgbClr val="000000"/>
                </a:solidFill>
                <a:effectLst/>
                <a:ea typeface="Noto Sans" panose="020B0502040504020204" pitchFamily="34" charset="0"/>
                <a:cs typeface="Times New Roman" panose="02020603050405020304" pitchFamily="18" charset="0"/>
              </a:rPr>
              <a:t> </a:t>
            </a:r>
            <a:r>
              <a:rPr lang="en-GB" dirty="0" err="1">
                <a:effectLst/>
                <a:ea typeface="Noto Sans" panose="020B0502040504020204" pitchFamily="34" charset="0"/>
                <a:cs typeface="Times New Roman" panose="02020603050405020304" pitchFamily="18" charset="0"/>
              </a:rPr>
              <a:t>CertiMaC</a:t>
            </a:r>
            <a:r>
              <a:rPr lang="en-GB" dirty="0">
                <a:effectLst/>
                <a:ea typeface="Noto Sans" panose="020B0502040504020204" pitchFamily="34" charset="0"/>
                <a:cs typeface="Times New Roman" panose="02020603050405020304" pitchFamily="18" charset="0"/>
              </a:rPr>
              <a:t>, ENEA and CNA Ravenna</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The </a:t>
            </a:r>
            <a:r>
              <a:rPr lang="en-US" i="0" dirty="0" err="1"/>
              <a:t>Roveri</a:t>
            </a:r>
            <a:r>
              <a:rPr lang="en-US" i="0" dirty="0"/>
              <a:t> Industrial area (Bologna) – mixed industrial and other SMEs</a:t>
            </a:r>
          </a:p>
          <a:p>
            <a:pPr marL="181240" indent="-181240">
              <a:buFontTx/>
              <a:buChar char="-"/>
            </a:pPr>
            <a:r>
              <a:rPr lang="en-US" i="1" dirty="0"/>
              <a:t>Who is the Trusted Partner? </a:t>
            </a:r>
            <a:r>
              <a:rPr lang="en-US" i="0" dirty="0"/>
              <a:t>Confindustria Italia – composition of enterprises operating in the area</a:t>
            </a:r>
          </a:p>
          <a:p>
            <a:pPr marL="181240" indent="-181240">
              <a:buFontTx/>
              <a:buChar char="-"/>
            </a:pPr>
            <a:r>
              <a:rPr lang="en-US" i="1" dirty="0"/>
              <a:t>What are the main energy related activities of the cluster/collective? </a:t>
            </a:r>
            <a:r>
              <a:rPr lang="en-US" i="0" dirty="0"/>
              <a:t>Seminars, training events and energy scans</a:t>
            </a:r>
          </a:p>
          <a:p>
            <a:pPr marL="181240" indent="-181240">
              <a:buFontTx/>
              <a:buChar char="-"/>
            </a:pPr>
            <a:r>
              <a:rPr lang="en-US" i="1" dirty="0"/>
              <a:t>What is the main ambition of the cluster/collective? </a:t>
            </a:r>
            <a:r>
              <a:rPr lang="en-US" i="0" dirty="0"/>
              <a:t>Engage SMEs in energy efficiency, increase awareness and save energy </a:t>
            </a:r>
          </a:p>
        </p:txBody>
      </p:sp>
      <p:sp>
        <p:nvSpPr>
          <p:cNvPr id="4" name="Platshållare för bildnummer 3"/>
          <p:cNvSpPr>
            <a:spLocks noGrp="1"/>
          </p:cNvSpPr>
          <p:nvPr>
            <p:ph type="sldNum" sz="quarter" idx="5"/>
          </p:nvPr>
        </p:nvSpPr>
        <p:spPr/>
        <p:txBody>
          <a:bodyPr/>
          <a:lstStyle/>
          <a:p>
            <a:fld id="{FC42A464-CEEB-46BE-BA78-99FAC69E9C00}" type="slidenum">
              <a:rPr lang="de-DE" smtClean="0"/>
              <a:t>41</a:t>
            </a:fld>
            <a:endParaRPr lang="de-DE"/>
          </a:p>
        </p:txBody>
      </p:sp>
    </p:spTree>
    <p:extLst>
      <p:ext uri="{BB962C8B-B14F-4D97-AF65-F5344CB8AC3E}">
        <p14:creationId xmlns:p14="http://schemas.microsoft.com/office/powerpoint/2010/main" val="38409112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effectLst/>
                <a:ea typeface="Calibri" panose="020F0502020204030204" pitchFamily="34" charset="0"/>
                <a:cs typeface="Times New Roman" panose="02020603050405020304" pitchFamily="18" charset="0"/>
              </a:rPr>
              <a:t>The </a:t>
            </a:r>
            <a:r>
              <a:rPr lang="en-US" dirty="0" err="1">
                <a:effectLst/>
                <a:ea typeface="Calibri" panose="020F0502020204030204" pitchFamily="34" charset="0"/>
                <a:cs typeface="Times New Roman" panose="02020603050405020304" pitchFamily="18" charset="0"/>
              </a:rPr>
              <a:t>Macrolotto</a:t>
            </a:r>
            <a:r>
              <a:rPr lang="en-US" dirty="0">
                <a:effectLst/>
                <a:ea typeface="Calibri" panose="020F0502020204030204" pitchFamily="34" charset="0"/>
                <a:cs typeface="Times New Roman" panose="02020603050405020304" pitchFamily="18" charset="0"/>
              </a:rPr>
              <a:t> of Prato textile Eco-Industrial Park in Italy houses about 380 SMEs, each one </a:t>
            </a:r>
            <a:r>
              <a:rPr lang="en-US" dirty="0" err="1">
                <a:effectLst/>
                <a:ea typeface="Calibri" panose="020F0502020204030204" pitchFamily="34" charset="0"/>
                <a:cs typeface="Times New Roman" panose="02020603050405020304" pitchFamily="18" charset="0"/>
              </a:rPr>
              <a:t>specialising</a:t>
            </a:r>
            <a:r>
              <a:rPr lang="en-US" dirty="0">
                <a:effectLst/>
                <a:ea typeface="Calibri" panose="020F0502020204030204" pitchFamily="34" charset="0"/>
                <a:cs typeface="Times New Roman" panose="02020603050405020304" pitchFamily="18" charset="0"/>
              </a:rPr>
              <a:t> in a specific activity of textile production. The area is managed by a private consortium of 240 enterprises located in the area, which also coordinates efforts to tackle sustainable mobility within the industrial park and, consequently, acts as a Trusted Partner. The park management consortium bought several electric and natural gas vehicles for the local collective, which the SMEs can use to transport goods and persons. As a result, about 104,500 km of private transport was spared, equivalent to 18 ton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saved.</a:t>
            </a:r>
            <a:r>
              <a:rPr lang="en-US" dirty="0">
                <a:solidFill>
                  <a:srgbClr val="034EA2"/>
                </a:solidFill>
                <a:effectLst/>
                <a:ea typeface="Calibri" panose="020F0502020204030204" pitchFamily="34" charset="0"/>
                <a:cs typeface="Times New Roman" panose="02020603050405020304" pitchFamily="18" charset="0"/>
              </a:rPr>
              <a:t> </a:t>
            </a:r>
          </a:p>
          <a:p>
            <a:endParaRPr lang="en-US" i="1"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Textile Eco-Industrial Park with more than 350 SMEs, mostly textile</a:t>
            </a:r>
          </a:p>
          <a:p>
            <a:pPr marL="181240" indent="-181240">
              <a:buFontTx/>
              <a:buChar char="-"/>
            </a:pPr>
            <a:r>
              <a:rPr lang="en-US" i="1" dirty="0"/>
              <a:t>Who is the Trusted Partner? </a:t>
            </a:r>
            <a:r>
              <a:rPr lang="en-US" i="0" dirty="0"/>
              <a:t>Private consortium of the enterprises in the area</a:t>
            </a:r>
          </a:p>
          <a:p>
            <a:pPr marL="181240" indent="-181240">
              <a:buFontTx/>
              <a:buChar char="-"/>
            </a:pPr>
            <a:r>
              <a:rPr lang="en-US" i="1" dirty="0"/>
              <a:t>What are the main energy related activities of the cluster/collective? </a:t>
            </a:r>
            <a:r>
              <a:rPr lang="en-US" i="0" dirty="0"/>
              <a:t>Coordinating more sustainable transportation solutions (shared EVs for car-pooling), waste-water recycling etc.</a:t>
            </a:r>
          </a:p>
          <a:p>
            <a:pPr marL="181240" indent="-181240">
              <a:buFontTx/>
              <a:buChar char="-"/>
            </a:pPr>
            <a:r>
              <a:rPr lang="en-US" i="1" dirty="0"/>
              <a:t>What is the main ambition of the cluster/collective? </a:t>
            </a:r>
            <a:r>
              <a:rPr lang="en-US" i="0" dirty="0"/>
              <a:t>Enhanced environmental and economic performance by collaborating</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42</a:t>
            </a:fld>
            <a:endParaRPr lang="de-DE"/>
          </a:p>
        </p:txBody>
      </p:sp>
    </p:spTree>
    <p:extLst>
      <p:ext uri="{BB962C8B-B14F-4D97-AF65-F5344CB8AC3E}">
        <p14:creationId xmlns:p14="http://schemas.microsoft.com/office/powerpoint/2010/main" val="29749803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Romania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 Use Case: </a:t>
            </a:r>
            <a:r>
              <a:rPr lang="en-GB" dirty="0">
                <a:effectLst/>
                <a:ea typeface="Calibri" panose="020F0502020204030204" pitchFamily="34" charset="0"/>
                <a:cs typeface="Times New Roman" panose="02020603050405020304" pitchFamily="18" charset="0"/>
              </a:rPr>
              <a:t>Oradea Industrial Platforms, Romania, Oradea.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https://www.adlo.ro/</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err="1">
                <a:effectLst/>
                <a:ea typeface="Calibri" panose="020F0502020204030204" pitchFamily="34" charset="0"/>
                <a:cs typeface="Times New Roman" panose="02020603050405020304" pitchFamily="18" charset="0"/>
              </a:rPr>
              <a:t>Servelect</a:t>
            </a:r>
            <a:r>
              <a:rPr lang="en-GB" dirty="0">
                <a:effectLst/>
                <a:ea typeface="Calibri" panose="020F0502020204030204" pitchFamily="34" charset="0"/>
                <a:cs typeface="Times New Roman" panose="02020603050405020304" pitchFamily="18" charset="0"/>
              </a:rPr>
              <a:t> (SVT) and Technical University of Cluj-Napoca (TUCN)</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Oradea Industrial Platforms (Oradea) – industrial area including SMEs from industry, IT, services etc.</a:t>
            </a:r>
          </a:p>
          <a:p>
            <a:pPr marL="181240" indent="-181240">
              <a:buFontTx/>
              <a:buChar char="-"/>
            </a:pPr>
            <a:r>
              <a:rPr lang="en-US" i="1" dirty="0"/>
              <a:t>Who is the Trusted Partner? </a:t>
            </a:r>
            <a:r>
              <a:rPr lang="en-US" i="0" dirty="0"/>
              <a:t>Oradea Local Development Agency – administrator of the industrial park</a:t>
            </a:r>
          </a:p>
          <a:p>
            <a:pPr marL="181240" indent="-181240">
              <a:buFontTx/>
              <a:buChar char="-"/>
            </a:pPr>
            <a:r>
              <a:rPr lang="en-US" i="1" dirty="0"/>
              <a:t>What are the main energy related activities of the cluster/collective? </a:t>
            </a:r>
            <a:r>
              <a:rPr lang="en-US" i="0" dirty="0"/>
              <a:t>Energy scans, energy profiles for each SME, workshops and training events</a:t>
            </a:r>
          </a:p>
          <a:p>
            <a:pPr marL="181240" indent="-181240">
              <a:buFontTx/>
              <a:buChar char="-"/>
            </a:pPr>
            <a:r>
              <a:rPr lang="en-US" i="1" dirty="0"/>
              <a:t>What is the main ambition of the cluster/collective? </a:t>
            </a:r>
            <a:r>
              <a:rPr lang="en-US" i="0" dirty="0"/>
              <a:t>Contributing to the development towards a smart sustainable district an to reaching carbon neutrality until 2050</a:t>
            </a:r>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43</a:t>
            </a:fld>
            <a:endParaRPr lang="de-DE"/>
          </a:p>
        </p:txBody>
      </p:sp>
    </p:spTree>
    <p:extLst>
      <p:ext uri="{BB962C8B-B14F-4D97-AF65-F5344CB8AC3E}">
        <p14:creationId xmlns:p14="http://schemas.microsoft.com/office/powerpoint/2010/main" val="37216625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Netherlands</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dirty="0">
                <a:effectLst/>
                <a:ea typeface="Calibri" panose="020F0502020204030204" pitchFamily="34" charset="0"/>
                <a:cs typeface="Times New Roman" panose="02020603050405020304" pitchFamily="18" charset="0"/>
              </a:rPr>
              <a:t>Platform </a:t>
            </a:r>
            <a:r>
              <a:rPr lang="en-GB" dirty="0" err="1">
                <a:effectLst/>
                <a:ea typeface="Calibri" panose="020F0502020204030204" pitchFamily="34" charset="0"/>
                <a:cs typeface="Times New Roman" panose="02020603050405020304" pitchFamily="18" charset="0"/>
              </a:rPr>
              <a:t>Ondernemend</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Platform </a:t>
            </a:r>
            <a:r>
              <a:rPr lang="en-GB" u="sng" dirty="0" err="1">
                <a:solidFill>
                  <a:srgbClr val="0563C1"/>
                </a:solidFill>
                <a:effectLst/>
                <a:ea typeface="Calibri" panose="020F0502020204030204" pitchFamily="34" charset="0"/>
                <a:cs typeface="Times New Roman" panose="02020603050405020304" pitchFamily="18" charset="0"/>
                <a:hlinkClick r:id="rId3"/>
              </a:rPr>
              <a:t>Ondernemend</a:t>
            </a:r>
            <a:r>
              <a:rPr lang="en-GB" u="sng" dirty="0">
                <a:solidFill>
                  <a:srgbClr val="0563C1"/>
                </a:solidFill>
                <a:effectLst/>
                <a:ea typeface="Calibri" panose="020F0502020204030204" pitchFamily="34" charset="0"/>
                <a:cs typeface="Times New Roman" panose="02020603050405020304" pitchFamily="18" charset="0"/>
                <a:hlinkClick r:id="rId3"/>
              </a:rPr>
              <a:t> </a:t>
            </a:r>
            <a:r>
              <a:rPr lang="en-GB" u="sng" dirty="0" err="1">
                <a:solidFill>
                  <a:srgbClr val="0563C1"/>
                </a:solidFill>
                <a:effectLst/>
                <a:ea typeface="Calibri" panose="020F0502020204030204" pitchFamily="34" charset="0"/>
                <a:cs typeface="Times New Roman" panose="02020603050405020304" pitchFamily="18" charset="0"/>
                <a:hlinkClick r:id="rId3"/>
              </a:rPr>
              <a:t>Meierijstad</a:t>
            </a:r>
            <a:r>
              <a:rPr lang="en-GB" dirty="0">
                <a:effectLst/>
                <a:ea typeface="Calibri" panose="020F0502020204030204" pitchFamily="34" charset="0"/>
                <a:cs typeface="Times New Roman" panose="02020603050405020304" pitchFamily="18" charset="0"/>
              </a:rPr>
              <a:t>, Netherlands,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a:effectLst/>
                <a:ea typeface="Calibri" panose="020F0502020204030204" pitchFamily="34" charset="0"/>
                <a:cs typeface="Times New Roman" panose="02020603050405020304" pitchFamily="18" charset="0"/>
              </a:rPr>
              <a:t>CCS </a:t>
            </a:r>
            <a:r>
              <a:rPr lang="en-GB" dirty="0" err="1">
                <a:effectLst/>
                <a:ea typeface="Calibri" panose="020F0502020204030204" pitchFamily="34" charset="0"/>
                <a:cs typeface="Times New Roman" panose="02020603050405020304" pitchFamily="18" charset="0"/>
              </a:rPr>
              <a:t>Energie-advies</a:t>
            </a:r>
            <a:r>
              <a:rPr lang="en-GB" dirty="0">
                <a:effectLst/>
                <a:ea typeface="Calibri" panose="020F0502020204030204" pitchFamily="34" charset="0"/>
                <a:cs typeface="Times New Roman" panose="02020603050405020304" pitchFamily="18" charset="0"/>
              </a:rPr>
              <a:t>, Deventer, Netherlands</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Platform </a:t>
            </a:r>
            <a:r>
              <a:rPr lang="en-US" i="0" dirty="0" err="1"/>
              <a:t>Ondernemend</a:t>
            </a:r>
            <a:r>
              <a:rPr lang="en-US" i="0" dirty="0"/>
              <a:t> </a:t>
            </a:r>
            <a:r>
              <a:rPr lang="en-US" i="0" dirty="0" err="1"/>
              <a:t>Meierijstad</a:t>
            </a:r>
            <a:r>
              <a:rPr lang="en-US" i="0" dirty="0"/>
              <a:t> (</a:t>
            </a:r>
            <a:r>
              <a:rPr lang="en-US" i="0" dirty="0" err="1"/>
              <a:t>Meierijstad</a:t>
            </a:r>
            <a:r>
              <a:rPr lang="en-US" i="0" dirty="0"/>
              <a:t>) – Collaboration between 9 business parks within the municipality, all sector SMES but logistics and food sectors most prominent</a:t>
            </a:r>
          </a:p>
          <a:p>
            <a:pPr marL="181240" indent="-181240">
              <a:buFontTx/>
              <a:buChar char="-"/>
            </a:pPr>
            <a:r>
              <a:rPr lang="en-US" i="1" dirty="0"/>
              <a:t>Who is the Trusted Partner? </a:t>
            </a:r>
            <a:r>
              <a:rPr lang="en-US" i="0" dirty="0"/>
              <a:t>POM (Platform </a:t>
            </a:r>
            <a:r>
              <a:rPr lang="en-US" i="0" dirty="0" err="1"/>
              <a:t>Ondernemend</a:t>
            </a:r>
            <a:r>
              <a:rPr lang="en-US" i="0" dirty="0"/>
              <a:t> </a:t>
            </a:r>
            <a:r>
              <a:rPr lang="en-US" i="0" dirty="0" err="1"/>
              <a:t>Meierijstad</a:t>
            </a:r>
            <a:r>
              <a:rPr lang="en-US" i="0" dirty="0"/>
              <a:t>) – foundation that represents 900 SMES in the business parks </a:t>
            </a:r>
          </a:p>
          <a:p>
            <a:pPr marL="181240" indent="-181240">
              <a:buFontTx/>
              <a:buChar char="-"/>
            </a:pPr>
            <a:r>
              <a:rPr lang="en-US" i="1" dirty="0"/>
              <a:t>What are the main energy related activities of the cluster/collective? </a:t>
            </a:r>
            <a:r>
              <a:rPr lang="en-US" i="0" dirty="0"/>
              <a:t>Collective purchase of energy, tracking developments on the energy market, energy scans, solar energy, hydrogen and LED initiatives, knowledge exchange</a:t>
            </a:r>
          </a:p>
          <a:p>
            <a:pPr marL="181240" indent="-181240">
              <a:buFontTx/>
              <a:buChar char="-"/>
            </a:pPr>
            <a:r>
              <a:rPr lang="en-US" i="1" dirty="0"/>
              <a:t>What is the main ambition of the cluster/collective</a:t>
            </a:r>
            <a:r>
              <a:rPr lang="en-US" i="0" dirty="0"/>
              <a:t>? Sustainable energy and collectively work on reducing carbon emissions by 49% until 2030, and by 95% until 2050 (compared with 1990)</a:t>
            </a:r>
          </a:p>
          <a:p>
            <a:endParaRPr lang="en-US" dirty="0">
              <a:effectLst/>
              <a:ea typeface="Calibri" panose="020F0502020204030204" pitchFamily="34"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44</a:t>
            </a:fld>
            <a:endParaRPr lang="de-DE"/>
          </a:p>
        </p:txBody>
      </p:sp>
    </p:spTree>
    <p:extLst>
      <p:ext uri="{BB962C8B-B14F-4D97-AF65-F5344CB8AC3E}">
        <p14:creationId xmlns:p14="http://schemas.microsoft.com/office/powerpoint/2010/main" val="62523059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sz="1100" dirty="0">
                <a:effectLst/>
                <a:ea typeface="Times New Roman" panose="02020603050405020304" pitchFamily="18" charset="0"/>
              </a:rPr>
              <a:t>What kind of SME network? (Business park, industrial area, …)</a:t>
            </a:r>
          </a:p>
          <a:p>
            <a:r>
              <a:rPr lang="en-GB" sz="1100" dirty="0">
                <a:effectLst/>
                <a:ea typeface="Calibri" panose="020F0502020204030204" pitchFamily="34" charset="0"/>
              </a:rPr>
              <a:t>It’s a network of 5 business parks, all located in an area called Westland, province of Zuid-Holland</a:t>
            </a: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Who is the Trusted Partner? (Park management, SME association, …)</a:t>
            </a:r>
          </a:p>
          <a:p>
            <a:r>
              <a:rPr lang="nl-NL" sz="1100" b="0" i="0" dirty="0">
                <a:solidFill>
                  <a:srgbClr val="000000"/>
                </a:solidFill>
                <a:effectLst/>
              </a:rPr>
              <a:t>The municipality, Gemeente Westland, has united the entrepreneurs and has supported them in applying for funding (SDE+).</a:t>
            </a:r>
            <a:endParaRPr lang="en-GB" sz="1100" dirty="0">
              <a:effectLst/>
              <a:ea typeface="Calibri" panose="020F0502020204030204" pitchFamily="34" charset="0"/>
            </a:endParaRP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are the main energy related activities of the cluster/collective?</a:t>
            </a:r>
          </a:p>
          <a:p>
            <a:r>
              <a:rPr lang="en-GB" sz="1100" dirty="0">
                <a:effectLst/>
                <a:ea typeface="Times New Roman" panose="02020603050405020304" pitchFamily="18" charset="0"/>
              </a:rPr>
              <a:t>They are going to invest in energy measures for a total amount of 4,5 million Euros, amongst others 17.000 solar panels. </a:t>
            </a:r>
            <a:r>
              <a:rPr lang="en-GB" sz="1100" dirty="0"/>
              <a:t>These are in addition to the 45,000 solar panels that have been installed on business parks since 2015. </a:t>
            </a:r>
            <a:r>
              <a:rPr lang="en-GB" sz="1100" dirty="0">
                <a:effectLst/>
                <a:ea typeface="Times New Roman" panose="02020603050405020304" pitchFamily="18" charset="0"/>
              </a:rPr>
              <a:t>They have received a subsidy for this from the province of Zuid-Holland. </a:t>
            </a:r>
            <a:r>
              <a:rPr lang="en-GB" sz="1100" dirty="0"/>
              <a:t>In addition to solar panels, various company buildings will be insulated and 5 companies will generate their own energy using heat pumps. Two company buildings the size of 2 football fields are switching to LED lighting. </a:t>
            </a:r>
            <a:endParaRPr lang="en-GB" sz="1100" dirty="0">
              <a:effectLst/>
              <a:ea typeface="Calibri" panose="020F0502020204030204" pitchFamily="34" charset="0"/>
            </a:endParaRP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is the main ambition of the cluster/collective?</a:t>
            </a:r>
          </a:p>
          <a:p>
            <a:r>
              <a:rPr lang="en-GB" sz="1100" dirty="0">
                <a:effectLst/>
                <a:ea typeface="Calibri" panose="020F0502020204030204" pitchFamily="34" charset="0"/>
              </a:rPr>
              <a:t>I have found no information about this.</a:t>
            </a:r>
          </a:p>
          <a:p>
            <a:endParaRPr lang="en-GB" sz="1100" dirty="0">
              <a:effectLst/>
              <a:ea typeface="Calibri" panose="020F0502020204030204" pitchFamily="34" charset="0"/>
            </a:endParaRPr>
          </a:p>
          <a:p>
            <a:r>
              <a:rPr lang="en-GB" sz="1100" dirty="0">
                <a:effectLst/>
                <a:ea typeface="Calibri" panose="020F0502020204030204" pitchFamily="34" charset="0"/>
              </a:rPr>
              <a:t>Source:</a:t>
            </a:r>
            <a:endParaRPr lang="nl-NL" sz="1100" dirty="0">
              <a:hlinkClick r:id="rId3"/>
            </a:endParaRPr>
          </a:p>
          <a:p>
            <a:r>
              <a:rPr lang="nl-NL" sz="1100" dirty="0">
                <a:hlinkClick r:id="rId4"/>
              </a:rPr>
              <a:t>https://www.duurzaambedrijfsleven.nl/energie/28821/zonneproject-ijsselzon-10000-vierkante-meter-aan-zonnepanelen-op-bedrijfsdaken</a:t>
            </a:r>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45</a:t>
            </a:fld>
            <a:endParaRPr lang="de-DE"/>
          </a:p>
        </p:txBody>
      </p:sp>
    </p:spTree>
    <p:extLst>
      <p:ext uri="{BB962C8B-B14F-4D97-AF65-F5344CB8AC3E}">
        <p14:creationId xmlns:p14="http://schemas.microsoft.com/office/powerpoint/2010/main" val="41794307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Calibri" panose="020F0502020204030204" pitchFamily="34" charset="0"/>
              </a:rPr>
              <a:t>Business park, entitled </a:t>
            </a:r>
            <a:r>
              <a:rPr lang="en-GB" dirty="0" err="1">
                <a:effectLst/>
                <a:ea typeface="Calibri" panose="020F0502020204030204" pitchFamily="34" charset="0"/>
              </a:rPr>
              <a:t>Bedrijvenpark</a:t>
            </a:r>
            <a:r>
              <a:rPr lang="en-GB" dirty="0">
                <a:effectLst/>
                <a:ea typeface="Calibri" panose="020F0502020204030204" pitchFamily="34" charset="0"/>
              </a:rPr>
              <a:t>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r>
              <a:rPr lang="en-GB" dirty="0">
                <a:effectLst/>
                <a:ea typeface="Calibri" panose="020F0502020204030204" pitchFamily="34" charset="0"/>
              </a:rPr>
              <a:t>, are the initiator. But some companies on adjacent business parks have also joined the initiative.</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dirty="0">
                <a:effectLst/>
                <a:ea typeface="Calibri" panose="020F0502020204030204" pitchFamily="34" charset="0"/>
              </a:rPr>
              <a:t>The park management of the business park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r>
              <a:rPr lang="en-GB" dirty="0"/>
              <a:t>Park manager: “To achieve the main ambition, we concluded the Sustainable Together Deal in 2018 – together with the municipality of Amersfoort. One of the first initiatives that should contribute to this is the collective PV panels project.”</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endParaRPr lang="en-GB" dirty="0">
              <a:effectLst/>
              <a:ea typeface="Calibri" panose="020F0502020204030204" pitchFamily="34" charset="0"/>
            </a:endParaRPr>
          </a:p>
          <a:p>
            <a:r>
              <a:rPr lang="en-GB" dirty="0"/>
              <a:t>As a business park, we want to be CO</a:t>
            </a:r>
            <a:r>
              <a:rPr lang="en-GB" baseline="-25000" dirty="0"/>
              <a:t>2</a:t>
            </a:r>
            <a:r>
              <a:rPr lang="en-GB" dirty="0"/>
              <a:t>-neutral and circular by 2030. </a:t>
            </a:r>
          </a:p>
          <a:p>
            <a:endParaRPr lang="en-GB" dirty="0"/>
          </a:p>
          <a:p>
            <a:r>
              <a:rPr lang="en-GB" dirty="0"/>
              <a:t>Source:</a:t>
            </a:r>
          </a:p>
          <a:p>
            <a:r>
              <a:rPr lang="nl-NL" dirty="0">
                <a:hlinkClick r:id="rId3"/>
              </a:rPr>
              <a:t>https://wiekenvinkenhoef.nl/bedrijven-plaatsen-collectief-zonnepanelen/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46</a:t>
            </a:fld>
            <a:endParaRPr lang="de-DE"/>
          </a:p>
        </p:txBody>
      </p:sp>
    </p:spTree>
    <p:extLst>
      <p:ext uri="{BB962C8B-B14F-4D97-AF65-F5344CB8AC3E}">
        <p14:creationId xmlns:p14="http://schemas.microsoft.com/office/powerpoint/2010/main" val="388092919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Times New Roman" panose="02020603050405020304" pitchFamily="18" charset="0"/>
              </a:rPr>
              <a:t>Business park in </a:t>
            </a:r>
            <a:r>
              <a:rPr lang="en-GB" dirty="0" err="1">
                <a:effectLst/>
                <a:ea typeface="Times New Roman" panose="02020603050405020304" pitchFamily="18" charset="0"/>
              </a:rPr>
              <a:t>Montfoort</a:t>
            </a:r>
            <a:r>
              <a:rPr lang="en-GB" dirty="0">
                <a:effectLst/>
                <a:ea typeface="Times New Roman" panose="02020603050405020304" pitchFamily="18" charset="0"/>
              </a:rPr>
              <a:t>, called </a:t>
            </a:r>
            <a:r>
              <a:rPr lang="en-GB" dirty="0" err="1">
                <a:effectLst/>
                <a:ea typeface="Times New Roman" panose="02020603050405020304" pitchFamily="18" charset="0"/>
              </a:rPr>
              <a:t>IJsselveld</a:t>
            </a:r>
            <a:r>
              <a:rPr lang="en-GB" dirty="0">
                <a:effectLst/>
                <a:ea typeface="Times New Roman" panose="02020603050405020304" pitchFamily="18" charset="0"/>
              </a:rPr>
              <a:t>. </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b="0" i="0" dirty="0">
                <a:solidFill>
                  <a:srgbClr val="333333"/>
                </a:solidFill>
                <a:effectLst/>
              </a:rPr>
              <a:t>A cooperative of companies located on business park </a:t>
            </a:r>
            <a:r>
              <a:rPr lang="en-GB" b="0" i="0" dirty="0" err="1">
                <a:solidFill>
                  <a:srgbClr val="333333"/>
                </a:solidFill>
                <a:effectLst/>
              </a:rPr>
              <a:t>IJsselveld</a:t>
            </a:r>
            <a:r>
              <a:rPr lang="en-GB" b="0" i="0" dirty="0">
                <a:solidFill>
                  <a:srgbClr val="333333"/>
                </a:solidFill>
                <a:effectLst/>
              </a:rPr>
              <a:t>. Twelve companies have participated. </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defTabSz="966612">
              <a:defRPr/>
            </a:pPr>
            <a:r>
              <a:rPr lang="en-GB" dirty="0"/>
              <a:t>At the </a:t>
            </a:r>
            <a:r>
              <a:rPr lang="en-GB" dirty="0" err="1"/>
              <a:t>IJsselveld</a:t>
            </a:r>
            <a:r>
              <a:rPr lang="en-GB" dirty="0"/>
              <a:t> business park in </a:t>
            </a:r>
            <a:r>
              <a:rPr lang="en-GB" dirty="0" err="1"/>
              <a:t>Montfoort</a:t>
            </a:r>
            <a:r>
              <a:rPr lang="en-GB" dirty="0"/>
              <a:t>, approximately 10,000 square meters of solar panels have been installed on the roofs of twelve participating companies. The project, the </a:t>
            </a:r>
            <a:r>
              <a:rPr lang="en-GB" dirty="0" err="1"/>
              <a:t>IJsselzon</a:t>
            </a:r>
            <a:r>
              <a:rPr lang="en-GB" dirty="0"/>
              <a:t> solar project, is the largest solar project on a business park to date. The installations are the individual ownership of the companies, but the cooperative took care of the arrangement. Part of the investment was subsidized.</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effectLst/>
                <a:ea typeface="Times New Roman" panose="02020603050405020304" pitchFamily="18" charset="0"/>
              </a:rPr>
              <a:t>I could not retrieve this information</a:t>
            </a:r>
          </a:p>
          <a:p>
            <a:pPr marL="362480" indent="-362480">
              <a:buFont typeface="Symbol" panose="05050102010706020507" pitchFamily="18" charset="2"/>
              <a:buChar char=""/>
            </a:pPr>
            <a:endParaRPr lang="en-GB" dirty="0">
              <a:effectLst/>
              <a:ea typeface="Calibri" panose="020F0502020204030204" pitchFamily="34" charset="0"/>
            </a:endParaRPr>
          </a:p>
          <a:p>
            <a:r>
              <a:rPr lang="en-GB" dirty="0">
                <a:effectLst/>
                <a:ea typeface="Calibri" panose="020F0502020204030204" pitchFamily="34" charset="0"/>
              </a:rPr>
              <a:t>Source:</a:t>
            </a:r>
          </a:p>
          <a:p>
            <a:r>
              <a:rPr lang="nl-NL" dirty="0">
                <a:hlinkClick r:id="rId3"/>
              </a:rPr>
              <a:t>https://www.duurzaambedrijfsleven.nl/energie/28821/zonneproject-ijsselzon-10000-vierkante-meter-aan-zonnepanelen-op-bedrijfsdaken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47</a:t>
            </a:fld>
            <a:endParaRPr lang="de-DE"/>
          </a:p>
        </p:txBody>
      </p:sp>
    </p:spTree>
    <p:extLst>
      <p:ext uri="{BB962C8B-B14F-4D97-AF65-F5344CB8AC3E}">
        <p14:creationId xmlns:p14="http://schemas.microsoft.com/office/powerpoint/2010/main" val="18843047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6215380" cy="4701223"/>
          </a:xfrm>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Times New Roman" panose="02020603050405020304" pitchFamily="18" charset="0"/>
              </a:rPr>
              <a:t>A cooperative of SMEs on business park </a:t>
            </a:r>
            <a:r>
              <a:rPr lang="en-GB" dirty="0" err="1">
                <a:effectLst/>
                <a:ea typeface="Times New Roman" panose="02020603050405020304" pitchFamily="18" charset="0"/>
              </a:rPr>
              <a:t>Schoterhoek</a:t>
            </a:r>
            <a:r>
              <a:rPr lang="en-GB" dirty="0">
                <a:effectLst/>
                <a:ea typeface="Times New Roman" panose="02020603050405020304" pitchFamily="18" charset="0"/>
              </a:rPr>
              <a:t> II, which companies automatically join if they choose to establish themselves at the business park.</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dirty="0">
                <a:effectLst/>
                <a:ea typeface="Times New Roman" panose="02020603050405020304" pitchFamily="18" charset="0"/>
              </a:rPr>
              <a:t>The municipality of </a:t>
            </a:r>
            <a:r>
              <a:rPr lang="en-GB" dirty="0" err="1">
                <a:effectLst/>
                <a:ea typeface="Times New Roman" panose="02020603050405020304" pitchFamily="18" charset="0"/>
              </a:rPr>
              <a:t>Nieuwkoop</a:t>
            </a:r>
            <a:r>
              <a:rPr lang="en-GB" dirty="0">
                <a:effectLst/>
                <a:ea typeface="Times New Roman" panose="02020603050405020304" pitchFamily="18" charset="0"/>
              </a:rPr>
              <a:t> has taken the initiative. </a:t>
            </a:r>
          </a:p>
          <a:p>
            <a:endParaRPr lang="en-GB" dirty="0">
              <a:effectLst/>
              <a:ea typeface="Times New Roman" panose="02020603050405020304" pitchFamily="18"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defTabSz="966612">
              <a:defRPr/>
            </a:pPr>
            <a:r>
              <a:rPr lang="en-GB" dirty="0">
                <a:effectLst/>
                <a:ea typeface="Times New Roman" panose="02020603050405020304" pitchFamily="18" charset="0"/>
              </a:rPr>
              <a:t>The municipality had a heat network installed at </a:t>
            </a:r>
            <a:r>
              <a:rPr lang="en-GB" dirty="0" err="1">
                <a:effectLst/>
                <a:ea typeface="Times New Roman" panose="02020603050405020304" pitchFamily="18" charset="0"/>
              </a:rPr>
              <a:t>Schoterhoek</a:t>
            </a:r>
            <a:r>
              <a:rPr lang="en-GB" dirty="0">
                <a:effectLst/>
                <a:ea typeface="Times New Roman" panose="02020603050405020304" pitchFamily="18" charset="0"/>
              </a:rPr>
              <a:t> II. </a:t>
            </a:r>
            <a:r>
              <a:rPr lang="en-GB" dirty="0"/>
              <a:t>The source of this heat network is the effluent (treated sewage) from the Wastewater Treatment Plant (WWTP) </a:t>
            </a:r>
            <a:r>
              <a:rPr lang="en-GB" dirty="0" err="1"/>
              <a:t>Nieuwveen</a:t>
            </a:r>
            <a:r>
              <a:rPr lang="en-GB" dirty="0"/>
              <a:t>. The companies at </a:t>
            </a:r>
            <a:r>
              <a:rPr lang="en-GB" dirty="0" err="1"/>
              <a:t>Schoterhoek</a:t>
            </a:r>
            <a:r>
              <a:rPr lang="en-GB" dirty="0"/>
              <a:t> II will become owners of this system. They work together within a cooperative. Every company that establishes itself at </a:t>
            </a:r>
            <a:r>
              <a:rPr lang="en-GB" dirty="0" err="1"/>
              <a:t>Schoterhoek</a:t>
            </a:r>
            <a:r>
              <a:rPr lang="en-GB" dirty="0"/>
              <a:t> II becomes a member. The municipality calculates the construction costs of the system in the land price. A surcharge of 15 euros per m2 is charged for this. With the construction of this system, the business park has been provided with a sustainable and future-proof heat network. Companies with residual heat may also supply this residual heat to the heat network. They are investigating the possibilities of expanding the network to particular residential areas in </a:t>
            </a:r>
            <a:r>
              <a:rPr lang="en-GB" dirty="0" err="1"/>
              <a:t>Nieuwveen</a:t>
            </a:r>
            <a:r>
              <a:rPr lang="en-GB" dirty="0"/>
              <a:t> (newly built as well as existing homes).</a:t>
            </a:r>
            <a:endParaRPr lang="en-GB" dirty="0">
              <a:effectLst/>
              <a:ea typeface="Times New Roman" panose="02020603050405020304" pitchFamily="18"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t>The municipality of </a:t>
            </a:r>
            <a:r>
              <a:rPr lang="en-GB" dirty="0" err="1"/>
              <a:t>Nieuwkoop</a:t>
            </a:r>
            <a:r>
              <a:rPr lang="en-GB" dirty="0"/>
              <a:t> profiles itself as an enterprising, green and sustainable municipality. In their sustainability program 2021-2024, they mention energy transition of companies as a focal point. No specific numbers or KPIs are specified. The municipality does offer energy scans to companies as well as some other stimulating measures to motivate companies to save energy. </a:t>
            </a:r>
          </a:p>
          <a:p>
            <a:endParaRPr lang="en-GB" dirty="0">
              <a:effectLst/>
              <a:ea typeface="Calibri" panose="020F0502020204030204" pitchFamily="34" charset="0"/>
            </a:endParaRPr>
          </a:p>
          <a:p>
            <a:r>
              <a:rPr lang="en-GB" dirty="0">
                <a:effectLst/>
                <a:ea typeface="Calibri" panose="020F0502020204030204" pitchFamily="34" charset="0"/>
              </a:rPr>
              <a:t>Sources:</a:t>
            </a:r>
            <a:endParaRPr lang="nl-NL" dirty="0">
              <a:hlinkClick r:id="rId3"/>
            </a:endParaRPr>
          </a:p>
          <a:p>
            <a:r>
              <a:rPr lang="nl-NL" dirty="0">
                <a:hlinkClick r:id="rId4"/>
              </a:rPr>
              <a:t>https://www.nieuwkoop.nl/home/nieuwveen-schoterhoek-ii_45224/</a:t>
            </a:r>
            <a:r>
              <a:rPr lang="nl-NL" dirty="0"/>
              <a:t> </a:t>
            </a:r>
          </a:p>
          <a:p>
            <a:r>
              <a:rPr lang="nl-NL" dirty="0"/>
              <a:t>https://nieuwkoop.bestuurlijkeinformatie.nl/Document/View/b367bc36-5748-4efe-ab10-2ed5f33b53d6</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48</a:t>
            </a:fld>
            <a:endParaRPr lang="de-DE"/>
          </a:p>
        </p:txBody>
      </p:sp>
    </p:spTree>
    <p:extLst>
      <p:ext uri="{BB962C8B-B14F-4D97-AF65-F5344CB8AC3E}">
        <p14:creationId xmlns:p14="http://schemas.microsoft.com/office/powerpoint/2010/main" val="352473098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6012180" cy="4269423"/>
          </a:xfrm>
        </p:spPr>
        <p:txBody>
          <a:bodyPr/>
          <a:lstStyle/>
          <a:p>
            <a:pPr marL="181240" indent="-181240">
              <a:buFont typeface="Arial" panose="020B0604020202020204" pitchFamily="34" charset="0"/>
              <a:buChar char="•"/>
            </a:pPr>
            <a:r>
              <a:rPr lang="en-GB" sz="1100" dirty="0">
                <a:effectLst/>
                <a:ea typeface="Times New Roman" panose="02020603050405020304" pitchFamily="18" charset="0"/>
              </a:rPr>
              <a:t>What kind of SME network? (Business park, industrial area, …)</a:t>
            </a:r>
          </a:p>
          <a:p>
            <a:r>
              <a:rPr lang="en-GB" sz="1100" dirty="0">
                <a:effectLst/>
                <a:ea typeface="Calibri" panose="020F0502020204030204" pitchFamily="34" charset="0"/>
              </a:rPr>
              <a:t>Heat-cold exchange network, initiated by 4 partners. </a:t>
            </a: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Who is the Trusted Partner? (Park management, SME association, …)</a:t>
            </a:r>
            <a:endParaRPr lang="nl-NL" sz="1100" b="0" i="0" dirty="0">
              <a:solidFill>
                <a:srgbClr val="000000"/>
              </a:solidFill>
              <a:effectLst/>
            </a:endParaRPr>
          </a:p>
          <a:p>
            <a:r>
              <a:rPr lang="nl-NL" sz="1100" b="0" i="0" dirty="0">
                <a:solidFill>
                  <a:srgbClr val="000000"/>
                </a:solidFill>
                <a:effectLst/>
              </a:rPr>
              <a:t>A public-private partnership between two Energy Service Suppliers (KODI and Zon Engergie), a knowledge institute (Hogeschool InHolland) and the municipality of Heerhugowaard.</a:t>
            </a:r>
            <a:endParaRPr lang="en-GB" sz="1100" dirty="0">
              <a:effectLst/>
              <a:ea typeface="Calibri" panose="020F0502020204030204" pitchFamily="34" charset="0"/>
            </a:endParaRPr>
          </a:p>
          <a:p>
            <a:pPr marL="362480" indent="-362480">
              <a:buFont typeface="Symbol" panose="05050102010706020507" pitchFamily="18" charset="2"/>
              <a:buChar char=""/>
            </a:pPr>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are the main energy related activities of the cluster/collective?</a:t>
            </a:r>
          </a:p>
          <a:p>
            <a:r>
              <a:rPr lang="en-GB" sz="1100" dirty="0" err="1"/>
              <a:t>Waerdse</a:t>
            </a:r>
            <a:r>
              <a:rPr lang="en-GB" sz="1100" dirty="0"/>
              <a:t> </a:t>
            </a:r>
            <a:r>
              <a:rPr lang="en-GB" sz="1100" dirty="0" err="1"/>
              <a:t>Energie</a:t>
            </a:r>
            <a:r>
              <a:rPr lang="en-GB" sz="1100" dirty="0"/>
              <a:t> Circuit is an initiative of 4 partners with the aim of utilizing residual energy, achieving optimum CO</a:t>
            </a:r>
            <a:r>
              <a:rPr lang="en-GB" sz="1100" baseline="-25000" dirty="0"/>
              <a:t>2</a:t>
            </a:r>
            <a:r>
              <a:rPr lang="en-GB" sz="1100" dirty="0"/>
              <a:t> savings and creating additional employment in the sustainable sector. </a:t>
            </a:r>
            <a:endParaRPr lang="en-GB" sz="1100" dirty="0">
              <a:effectLst/>
              <a:ea typeface="Times New Roman" panose="02020603050405020304" pitchFamily="18" charset="0"/>
            </a:endParaRPr>
          </a:p>
          <a:p>
            <a:pPr marL="362480" indent="-362480">
              <a:buFont typeface="Symbol" panose="05050102010706020507" pitchFamily="18" charset="2"/>
              <a:buChar char=""/>
            </a:pPr>
            <a:endParaRPr lang="en-GB" sz="1100" dirty="0">
              <a:effectLst/>
              <a:ea typeface="Times New Roman" panose="02020603050405020304" pitchFamily="18" charset="0"/>
            </a:endParaRPr>
          </a:p>
          <a:p>
            <a:r>
              <a:rPr lang="nl-NL" sz="1100" b="0" i="0" dirty="0">
                <a:solidFill>
                  <a:srgbClr val="000000"/>
                </a:solidFill>
                <a:effectLst/>
              </a:rPr>
              <a:t>The total investment was 2 million euros, the Trusted Partners received 800.000 euros of subsidy. The project received an EFRO-subsidy from the European Commission with co-funding of the Dutch government and the province of Noord-Holland.</a:t>
            </a: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is the main ambition of the cluster/collective?</a:t>
            </a:r>
          </a:p>
          <a:p>
            <a:r>
              <a:rPr lang="en-GB" sz="1100" dirty="0"/>
              <a:t>After the first phase has been completed, 70,000 GJ of residual energy can be used. For comparison, this is the heat consumption of 2,500 homes.</a:t>
            </a:r>
          </a:p>
          <a:p>
            <a:endParaRPr lang="en-GB" sz="1100" dirty="0">
              <a:effectLst/>
              <a:ea typeface="Calibri" panose="020F0502020204030204" pitchFamily="34" charset="0"/>
            </a:endParaRPr>
          </a:p>
          <a:p>
            <a:r>
              <a:rPr lang="en-GB" sz="1100" dirty="0">
                <a:effectLst/>
                <a:ea typeface="Calibri" panose="020F0502020204030204" pitchFamily="34" charset="0"/>
              </a:rPr>
              <a:t>Sources:</a:t>
            </a:r>
            <a:endParaRPr lang="nl-NL" sz="1100" dirty="0">
              <a:hlinkClick r:id="rId3"/>
            </a:endParaRPr>
          </a:p>
          <a:p>
            <a:r>
              <a:rPr lang="nl-NL" sz="1100" dirty="0">
                <a:hlinkClick r:id="rId4"/>
              </a:rPr>
              <a:t>https://www.waerdse-energie.nl/</a:t>
            </a:r>
            <a:r>
              <a:rPr lang="nl-NL" sz="1100" dirty="0"/>
              <a:t> (warmte-koude uitwisseling)</a:t>
            </a:r>
          </a:p>
          <a:p>
            <a:r>
              <a:rPr lang="nl-NL" sz="1100" dirty="0">
                <a:hlinkClick r:id="rId5"/>
              </a:rPr>
              <a:t>Officiële start Waerdse Energie Circuit (kodi.nl)</a:t>
            </a:r>
            <a:endParaRPr lang="nl-NL" sz="1100" dirty="0"/>
          </a:p>
          <a:p>
            <a:r>
              <a:rPr lang="nl-NL" sz="1100" dirty="0">
                <a:hlinkClick r:id="rId6"/>
              </a:rPr>
              <a:t>Project Waerdse Energie Circuit van start (kansenvoorwest2.nl)</a:t>
            </a:r>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49</a:t>
            </a:fld>
            <a:endParaRPr lang="de-DE"/>
          </a:p>
        </p:txBody>
      </p:sp>
    </p:spTree>
    <p:extLst>
      <p:ext uri="{BB962C8B-B14F-4D97-AF65-F5344CB8AC3E}">
        <p14:creationId xmlns:p14="http://schemas.microsoft.com/office/powerpoint/2010/main" val="31232260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sz="1100" noProof="0" dirty="0"/>
              <a:t>This training is the second unit in Level II of the training module </a:t>
            </a:r>
            <a:r>
              <a:rPr lang="en-GB" sz="1100" b="1" noProof="0" dirty="0"/>
              <a:t>Saving Energy Together: Establishing Energy Collectives</a:t>
            </a:r>
            <a:r>
              <a:rPr lang="en-GB" sz="1100" noProof="0" dirty="0"/>
              <a:t>, which is one module in the GEAR@SME training program. The entire module focus on how to use a collective approach for supporting SMEs in increasing energy efficiency and sustainable energy use. </a:t>
            </a:r>
            <a:r>
              <a:rPr lang="en-GB" sz="1100" b="1" noProof="0" dirty="0"/>
              <a:t>In this unit, </a:t>
            </a:r>
            <a:r>
              <a:rPr lang="en-GB" sz="1100" noProof="0" dirty="0"/>
              <a:t>you will learn about how to </a:t>
            </a:r>
            <a:r>
              <a:rPr lang="en-US" sz="1100" dirty="0"/>
              <a:t>organize a collective approach long-term, to provide continuity.</a:t>
            </a:r>
          </a:p>
          <a:p>
            <a:endParaRPr lang="sv-SE" sz="1100" dirty="0"/>
          </a:p>
          <a:p>
            <a:pPr defTabSz="966612"/>
            <a:r>
              <a:rPr lang="en-US" sz="1100" dirty="0"/>
              <a:t>The other two level II units (blue) include: </a:t>
            </a:r>
          </a:p>
          <a:p>
            <a:pPr marL="181240" indent="-181240" defTabSz="966612">
              <a:buFontTx/>
              <a:buChar char="-"/>
              <a:defRPr/>
            </a:pPr>
            <a:r>
              <a:rPr lang="en-US" sz="1100" dirty="0"/>
              <a:t>The unit EC2a “Getting started: Defining scope and organizing stakeholders” </a:t>
            </a:r>
            <a:r>
              <a:rPr lang="en-GB" sz="1100" noProof="0" dirty="0"/>
              <a:t>provides guidance on how to get started with actually setting up a “local SME energy collective” – defining scope and organizing stakeholders around the initiative. </a:t>
            </a:r>
            <a:endParaRPr lang="en-US" sz="1100" dirty="0"/>
          </a:p>
          <a:p>
            <a:pPr marL="181240" indent="-181240" defTabSz="966612">
              <a:buFontTx/>
              <a:buChar char="-"/>
              <a:defRPr/>
            </a:pPr>
            <a:r>
              <a:rPr lang="en-US" sz="1100" dirty="0"/>
              <a:t>The unit EC2b “Defining activities in a collective approach” provides guidance on how to plan, design and carry out activities, in order to continuously motivate the SMEs to participate.</a:t>
            </a:r>
          </a:p>
          <a:p>
            <a:endParaRPr lang="en-GB" sz="1100" noProof="0" dirty="0"/>
          </a:p>
          <a:p>
            <a:r>
              <a:rPr lang="en-GB" sz="1100" noProof="0" dirty="0"/>
              <a:t>The level I unit (green) include an </a:t>
            </a:r>
            <a:r>
              <a:rPr lang="en-GB" sz="1100" b="0" noProof="0" dirty="0"/>
              <a:t>overview</a:t>
            </a:r>
            <a:r>
              <a:rPr lang="en-GB" sz="1100" noProof="0" dirty="0"/>
              <a:t> of what we mean by saving energy together, why this is relevant and important, and introduce – on a general level – the main stakeholders that can be involved in such initiatives.</a:t>
            </a:r>
            <a:endParaRPr lang="sv-SE" sz="1100" dirty="0"/>
          </a:p>
          <a:p>
            <a:pPr defTabSz="966612"/>
            <a:endParaRPr lang="en-US" sz="1100" dirty="0"/>
          </a:p>
          <a:p>
            <a:pPr defTabSz="966612"/>
            <a:r>
              <a:rPr lang="en-US" sz="1100" dirty="0"/>
              <a:t>Other training modules in the GEAR@SME training program are:</a:t>
            </a:r>
          </a:p>
          <a:p>
            <a:pPr marL="181240" indent="-181240" defTabSz="966612">
              <a:buFontTx/>
              <a:buChar char="-"/>
            </a:pPr>
            <a:r>
              <a:rPr lang="en-US" sz="1100" dirty="0"/>
              <a:t>Multiple Benefits</a:t>
            </a:r>
          </a:p>
          <a:p>
            <a:pPr marL="181240" indent="-181240" defTabSz="966612">
              <a:buFontTx/>
              <a:buChar char="-"/>
            </a:pPr>
            <a:r>
              <a:rPr lang="en-US" sz="1100" dirty="0"/>
              <a:t>Developing collective energy projects</a:t>
            </a:r>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a:t>
            </a:fld>
            <a:endParaRPr lang="de-DE"/>
          </a:p>
        </p:txBody>
      </p:sp>
    </p:spTree>
    <p:extLst>
      <p:ext uri="{BB962C8B-B14F-4D97-AF65-F5344CB8AC3E}">
        <p14:creationId xmlns:p14="http://schemas.microsoft.com/office/powerpoint/2010/main" val="10529734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Germany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a:solidFill>
                  <a:srgbClr val="0563C1"/>
                </a:solidFill>
                <a:effectLst/>
                <a:ea typeface="Calibri" panose="020F0502020204030204" pitchFamily="34" charset="0"/>
                <a:cs typeface="Times New Roman" panose="02020603050405020304" pitchFamily="18" charset="0"/>
                <a:hlinkClick r:id="rId3"/>
              </a:rPr>
              <a:t>Berlin </a:t>
            </a:r>
            <a:r>
              <a:rPr lang="en-GB" u="sng" dirty="0" err="1">
                <a:solidFill>
                  <a:srgbClr val="0563C1"/>
                </a:solidFill>
                <a:effectLst/>
                <a:ea typeface="Calibri" panose="020F0502020204030204" pitchFamily="34" charset="0"/>
                <a:cs typeface="Times New Roman" panose="02020603050405020304" pitchFamily="18" charset="0"/>
                <a:hlinkClick r:id="rId3"/>
              </a:rPr>
              <a:t>Adlershof</a:t>
            </a:r>
            <a:r>
              <a:rPr lang="en-GB" u="sng" dirty="0">
                <a:solidFill>
                  <a:srgbClr val="0563C1"/>
                </a:solidFill>
                <a:effectLst/>
                <a:ea typeface="Calibri" panose="020F0502020204030204" pitchFamily="34" charset="0"/>
                <a:cs typeface="Times New Roman" panose="02020603050405020304" pitchFamily="18" charset="0"/>
                <a:hlinkClick r:id="rId3"/>
              </a:rPr>
              <a:t> Science City,</a:t>
            </a:r>
            <a:r>
              <a:rPr lang="en-GB" dirty="0">
                <a:effectLst/>
                <a:ea typeface="Calibri" panose="020F0502020204030204" pitchFamily="34" charset="0"/>
                <a:cs typeface="Times New Roman" panose="02020603050405020304" pitchFamily="18" charset="0"/>
              </a:rPr>
              <a:t> Germany, Berlin</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WISTA Management GmbH</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a:t>
            </a:r>
            <a:r>
              <a:rPr lang="en-GB" dirty="0">
                <a:effectLst/>
                <a:ea typeface="Calibri" panose="020F0502020204030204" pitchFamily="34" charset="0"/>
                <a:cs typeface="Times New Roman" panose="02020603050405020304" pitchFamily="18" charset="0"/>
              </a:rPr>
              <a:t> Berliner Energy Agency (BEA) GmbH</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Berlin </a:t>
            </a:r>
            <a:r>
              <a:rPr lang="en-US" i="0" dirty="0" err="1"/>
              <a:t>Adlershof</a:t>
            </a:r>
            <a:r>
              <a:rPr lang="en-US" i="0" dirty="0"/>
              <a:t> Science City (Berlin) – Science and Technology Park, energy collaboration focus on metal processing industry</a:t>
            </a:r>
          </a:p>
          <a:p>
            <a:pPr marL="181240" indent="-181240">
              <a:buFontTx/>
              <a:buChar char="-"/>
            </a:pPr>
            <a:r>
              <a:rPr lang="en-US" i="1" dirty="0"/>
              <a:t>Who is the Trusted Partner? </a:t>
            </a:r>
            <a:r>
              <a:rPr lang="en-US" i="0" dirty="0"/>
              <a:t>WISTA Management GmbH )</a:t>
            </a:r>
          </a:p>
          <a:p>
            <a:pPr marL="181240" indent="-181240">
              <a:buFontTx/>
              <a:buChar char="-"/>
            </a:pPr>
            <a:r>
              <a:rPr lang="en-US" i="1" dirty="0"/>
              <a:t>What are the main energy related activities of the cluster/collective? </a:t>
            </a:r>
            <a:r>
              <a:rPr lang="en-US" i="0" dirty="0"/>
              <a:t>Workshops and trainings, energy scans, network development (link to energy service suppliers), implementation of concrete measures (LED lighting, low temperature heating networks)</a:t>
            </a:r>
          </a:p>
          <a:p>
            <a:pPr marL="181240" indent="-181240">
              <a:buFontTx/>
              <a:buChar char="-"/>
            </a:pPr>
            <a:r>
              <a:rPr lang="en-US" i="1" dirty="0"/>
              <a:t>What is the main ambition of the cluster/collective</a:t>
            </a:r>
            <a:r>
              <a:rPr lang="en-US" i="0" dirty="0"/>
              <a:t>? Engage SMEs in energy efficiency, increase awareness and save energy </a:t>
            </a:r>
            <a:endParaRPr lang="en-US" dirty="0">
              <a:effectLst/>
              <a:ea typeface="Calibri" panose="020F0502020204030204" pitchFamily="34"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50</a:t>
            </a:fld>
            <a:endParaRPr lang="de-DE"/>
          </a:p>
        </p:txBody>
      </p:sp>
    </p:spTree>
    <p:extLst>
      <p:ext uri="{BB962C8B-B14F-4D97-AF65-F5344CB8AC3E}">
        <p14:creationId xmlns:p14="http://schemas.microsoft.com/office/powerpoint/2010/main" val="34531200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dirty="0">
                <a:effectLst/>
                <a:ea typeface="Calibri" panose="020F0502020204030204" pitchFamily="34" charset="0"/>
                <a:cs typeface="Times New Roman" panose="02020603050405020304" pitchFamily="18" charset="0"/>
              </a:rPr>
              <a:t>The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Motzenerstraße</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e.V.</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is a b</a:t>
            </a:r>
            <a:r>
              <a:rPr lang="en-GB" dirty="0" err="1">
                <a:effectLst/>
                <a:ea typeface="Calibri" panose="020F0502020204030204" pitchFamily="34" charset="0"/>
                <a:cs typeface="Times New Roman" panose="02020603050405020304" pitchFamily="18" charset="0"/>
              </a:rPr>
              <a:t>usiness</a:t>
            </a:r>
            <a:r>
              <a:rPr lang="en-GB" dirty="0">
                <a:effectLst/>
                <a:ea typeface="Calibri" panose="020F0502020204030204" pitchFamily="34" charset="0"/>
                <a:cs typeface="Times New Roman" panose="02020603050405020304" pitchFamily="18" charset="0"/>
              </a:rPr>
              <a:t> and industrial area - 112,5 ha – 200 enterprises – 5.000 employees, with the enterprises association functioning as a Trusted Partner. The business network has been pursuing the project "Zero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since 2010 and works on the basis of a climate protection concept developed in 2015. With the initiative </a:t>
            </a:r>
            <a:r>
              <a:rPr lang="en-GB" dirty="0" err="1">
                <a:effectLst/>
                <a:ea typeface="Calibri" panose="020F0502020204030204" pitchFamily="34" charset="0"/>
                <a:cs typeface="Times New Roman" panose="02020603050405020304" pitchFamily="18" charset="0"/>
              </a:rPr>
              <a:t>NEMo</a:t>
            </a:r>
            <a:r>
              <a:rPr lang="en-GB" dirty="0">
                <a:effectLst/>
                <a:ea typeface="Calibri" panose="020F0502020204030204" pitchFamily="34" charset="0"/>
                <a:cs typeface="Times New Roman" panose="02020603050405020304" pitchFamily="18" charset="0"/>
              </a:rPr>
              <a:t> (Null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the network is aiming for climate neutrality in 2050,</a:t>
            </a:r>
            <a:r>
              <a:rPr lang="en-US" dirty="0">
                <a:effectLst/>
                <a:ea typeface="Calibri" panose="020F0502020204030204" pitchFamily="34" charset="0"/>
                <a:cs typeface="Times New Roman" panose="02020603050405020304" pitchFamily="18" charset="0"/>
              </a:rPr>
              <a:t> and a reduction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emissions by 40 percent already by 2030.</a:t>
            </a:r>
            <a:endParaRPr lang="en-GB" dirty="0">
              <a:effectLst/>
              <a:ea typeface="Calibri" panose="020F0502020204030204" pitchFamily="34" charset="0"/>
              <a:cs typeface="Times New Roman" panose="02020603050405020304" pitchFamily="18" charset="0"/>
            </a:endParaRPr>
          </a:p>
          <a:p>
            <a:endParaRPr lang="en-GB" dirty="0">
              <a:effectLst/>
              <a:ea typeface="Calibri" panose="020F0502020204030204" pitchFamily="34" charset="0"/>
              <a:cs typeface="Times New Roman" panose="02020603050405020304" pitchFamily="18" charset="0"/>
            </a:endParaRPr>
          </a:p>
          <a:p>
            <a:r>
              <a:rPr lang="en-GB" dirty="0">
                <a:effectLst/>
                <a:ea typeface="Calibri" panose="020F0502020204030204" pitchFamily="34" charset="0"/>
                <a:cs typeface="Times New Roman" panose="02020603050405020304" pitchFamily="18" charset="0"/>
              </a:rPr>
              <a:t>Main energy related activities of the cluster/ collective: </a:t>
            </a:r>
          </a:p>
          <a:p>
            <a:r>
              <a:rPr lang="en-US" dirty="0">
                <a:effectLst/>
                <a:ea typeface="Calibri" panose="020F0502020204030204" pitchFamily="34" charset="0"/>
                <a:cs typeface="Times New Roman" panose="02020603050405020304" pitchFamily="18" charset="0"/>
              </a:rPr>
              <a:t>Inter-company measures are joint planning, such as the supply of regenerative electricity or the use and storage of waste heat. Other measures include the reduction of traffic and the promotion of climate-friendly mobility, the recycling and exchange of residual materials, and the improvement of the microclimate through greening and rainwater infiltration. </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US" dirty="0">
                <a:effectLst/>
                <a:ea typeface="Calibri" panose="020F0502020204030204" pitchFamily="34" charset="0"/>
                <a:cs typeface="Times New Roman" panose="02020603050405020304" pitchFamily="18" charset="0"/>
              </a:rPr>
              <a:t>Cooperation with an energy service supplier</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Organizing Energy Efficiency Weeks </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20 charging stations have already been installed or are planned in the industrial area. 10 e-vehicles have been purchased so far, and the purchase of more e-vehicles is planned.</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Over 10,000 square metres of photovoltaic surfaces have been installed by the companies.</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Analysis on resource efficiency potentials in industrial estates with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as a case study.</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Nemo </a:t>
            </a:r>
            <a:r>
              <a:rPr lang="en-GB" dirty="0" err="1">
                <a:effectLst/>
                <a:ea typeface="Calibri" panose="020F0502020204030204" pitchFamily="34" charset="0"/>
                <a:cs typeface="Times New Roman" panose="02020603050405020304" pitchFamily="18" charset="0"/>
              </a:rPr>
              <a:t>Aktiv</a:t>
            </a:r>
            <a:r>
              <a:rPr lang="en-GB" dirty="0">
                <a:effectLst/>
                <a:ea typeface="Calibri" panose="020F0502020204030204" pitchFamily="34" charset="0"/>
                <a:cs typeface="Times New Roman" panose="02020603050405020304" pitchFamily="18" charset="0"/>
              </a:rPr>
              <a:t>: development of an App to encourage employees to be more conscious of waste and energy in their daily lives.</a:t>
            </a:r>
          </a:p>
          <a:p>
            <a:endParaRPr lang="en-GB" dirty="0">
              <a:effectLst/>
              <a:ea typeface="Calibri" panose="020F0502020204030204" pitchFamily="34" charset="0"/>
              <a:cs typeface="Times New Roman" panose="02020603050405020304" pitchFamily="18" charset="0"/>
            </a:endParaRPr>
          </a:p>
          <a:p>
            <a:r>
              <a:rPr lang="en-US" dirty="0">
                <a:effectLst/>
                <a:ea typeface="Calibri" panose="020F0502020204030204" pitchFamily="34" charset="0"/>
                <a:cs typeface="Times New Roman" panose="02020603050405020304" pitchFamily="18" charset="0"/>
              </a:rPr>
              <a:t>Some best practices:</a:t>
            </a:r>
            <a:endParaRPr lang="en-GB" dirty="0">
              <a:effectLst/>
              <a:ea typeface="Calibri" panose="020F0502020204030204" pitchFamily="34" charset="0"/>
              <a:cs typeface="Times New Roman" panose="02020603050405020304" pitchFamily="18" charset="0"/>
            </a:endParaRP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OEHME </a:t>
            </a:r>
            <a:r>
              <a:rPr lang="en-GB" dirty="0" err="1">
                <a:effectLst/>
                <a:ea typeface="Calibri" panose="020F0502020204030204" pitchFamily="34" charset="0"/>
                <a:cs typeface="Times New Roman" panose="02020603050405020304" pitchFamily="18" charset="0"/>
              </a:rPr>
              <a:t>Technische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Kunststoffteile</a:t>
            </a:r>
            <a:r>
              <a:rPr lang="en-GB" dirty="0">
                <a:effectLst/>
                <a:ea typeface="Calibri" panose="020F0502020204030204" pitchFamily="34" charset="0"/>
                <a:cs typeface="Times New Roman" panose="02020603050405020304" pitchFamily="18" charset="0"/>
              </a:rPr>
              <a:t> GmbH - New production and office building, </a:t>
            </a:r>
            <a:r>
              <a:rPr lang="en-GB" dirty="0" err="1">
                <a:effectLst/>
                <a:ea typeface="Calibri" panose="020F0502020204030204" pitchFamily="34" charset="0"/>
                <a:cs typeface="Times New Roman" panose="02020603050405020304" pitchFamily="18" charset="0"/>
              </a:rPr>
              <a:t>Sperenberger</a:t>
            </a:r>
            <a:r>
              <a:rPr lang="en-GB" dirty="0">
                <a:effectLst/>
                <a:ea typeface="Calibri" panose="020F0502020204030204" pitchFamily="34" charset="0"/>
                <a:cs typeface="Times New Roman" panose="02020603050405020304" pitchFamily="18" charset="0"/>
              </a:rPr>
              <a:t> Strasse 10a, 12277 Berlin: New building in wood hybrid construction with heat recovery and LED lighting with 4,800m².</a:t>
            </a:r>
          </a:p>
          <a:p>
            <a:pPr marL="181240" indent="-181240">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Märkische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Kiste</a:t>
            </a:r>
            <a:r>
              <a:rPr lang="en-GB" dirty="0">
                <a:effectLst/>
                <a:ea typeface="Calibri" panose="020F0502020204030204" pitchFamily="34" charset="0"/>
                <a:cs typeface="Times New Roman" panose="02020603050405020304" pitchFamily="18" charset="0"/>
              </a:rPr>
              <a:t> GmbH will save 88% CO</a:t>
            </a:r>
            <a:r>
              <a:rPr lang="en-GB" baseline="-25000" dirty="0">
                <a:effectLst/>
                <a:ea typeface="Calibri" panose="020F0502020204030204" pitchFamily="34" charset="0"/>
                <a:cs typeface="Times New Roman" panose="02020603050405020304" pitchFamily="18" charset="0"/>
              </a:rPr>
              <a:t>2</a:t>
            </a:r>
            <a:r>
              <a:rPr lang="en-GB" dirty="0">
                <a:effectLst/>
                <a:ea typeface="Calibri" panose="020F0502020204030204" pitchFamily="34" charset="0"/>
                <a:cs typeface="Times New Roman" panose="02020603050405020304" pitchFamily="18" charset="0"/>
              </a:rPr>
              <a:t> in the future through current investments. In detail, the lighting was optimised through the use of LEDs, the company's own power supply was reduced through photovoltaics and the heat supply was improved through a new pellet boiler.</a:t>
            </a:r>
          </a:p>
          <a:p>
            <a:pPr marL="181240" indent="-181240">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INDIA-DREUSICKE Berlin - manufacturing and office building </a:t>
            </a:r>
            <a:r>
              <a:rPr lang="en-GB" dirty="0" err="1">
                <a:effectLst/>
                <a:ea typeface="Calibri" panose="020F0502020204030204" pitchFamily="34" charset="0"/>
                <a:cs typeface="Times New Roman" panose="02020603050405020304" pitchFamily="18" charset="0"/>
              </a:rPr>
              <a:t>Nunsdorfer</a:t>
            </a:r>
            <a:r>
              <a:rPr lang="en-GB" dirty="0">
                <a:effectLst/>
                <a:ea typeface="Calibri" panose="020F0502020204030204" pitchFamily="34" charset="0"/>
                <a:cs typeface="Times New Roman" panose="02020603050405020304" pitchFamily="18" charset="0"/>
              </a:rPr>
              <a:t> Ring 17, 12277 Berlin, new construction of a zero-energy factory: building heating of a 7,800m² building exclusively with heat recovery, rainwater retention, automatic lighting control, LED outdoor lighting</a:t>
            </a:r>
          </a:p>
          <a:p>
            <a:pPr marL="181240" indent="-181240">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Klosterfrau</a:t>
            </a:r>
            <a:r>
              <a:rPr lang="en-GB" dirty="0">
                <a:effectLst/>
                <a:ea typeface="Calibri" panose="020F0502020204030204" pitchFamily="34" charset="0"/>
                <a:cs typeface="Times New Roman" panose="02020603050405020304" pitchFamily="18" charset="0"/>
              </a:rPr>
              <a:t> Berlin GmbH - production and office building,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41,12277 Berlin: facade insulation of a building from the early 1970s</a:t>
            </a: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51</a:t>
            </a:fld>
            <a:endParaRPr lang="de-DE"/>
          </a:p>
        </p:txBody>
      </p:sp>
    </p:spTree>
    <p:extLst>
      <p:ext uri="{BB962C8B-B14F-4D97-AF65-F5344CB8AC3E}">
        <p14:creationId xmlns:p14="http://schemas.microsoft.com/office/powerpoint/2010/main" val="407928390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sz="1100" dirty="0" err="1">
                <a:latin typeface="Noto Sans" panose="020B0502040504020204" pitchFamily="34" charset="0"/>
                <a:ea typeface="Noto Sans" panose="020B0502040504020204" pitchFamily="34" charset="0"/>
                <a:cs typeface="Times New Roman" panose="02020603050405020304" pitchFamily="18" charset="0"/>
              </a:rPr>
              <a:t>EENet</a:t>
            </a:r>
            <a:r>
              <a:rPr lang="en-US" sz="1100" dirty="0">
                <a:latin typeface="Noto Sans" panose="020B0502040504020204" pitchFamily="34" charset="0"/>
                <a:ea typeface="Noto Sans" panose="020B0502040504020204" pitchFamily="34" charset="0"/>
                <a:cs typeface="Times New Roman" panose="02020603050405020304" pitchFamily="18" charset="0"/>
              </a:rPr>
              <a:t> (for detailed information, see below)</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About 35 small energy efficiency networks with 8-12 SMEs per network</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Increase energy efficiency with at least 15%</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Key results and conclusions – both technical and organizational measures important, long-term collaboration key (see below)</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Activities and services</a:t>
            </a:r>
          </a:p>
          <a:p>
            <a:pPr marL="664546" lvl="1" indent="-181240">
              <a:buFont typeface="Arial" panose="020B0604020202020204" pitchFamily="34" charset="0"/>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Common targets</a:t>
            </a:r>
            <a:r>
              <a:rPr lang="en-US" sz="1100" dirty="0">
                <a:latin typeface="Noto Sans" panose="020B0502040504020204" pitchFamily="34" charset="0"/>
                <a:ea typeface="Noto Sans" panose="020B0502040504020204" pitchFamily="34" charset="0"/>
                <a:cs typeface="Times New Roman" panose="02020603050405020304" pitchFamily="18" charset="0"/>
              </a:rPr>
              <a:t>, developed together</a:t>
            </a:r>
          </a:p>
          <a:p>
            <a:pPr marL="664546" lvl="1" indent="-181240">
              <a:buFont typeface="Arial" panose="020B0604020202020204" pitchFamily="34" charset="0"/>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Energy audits made and </a:t>
            </a:r>
            <a:r>
              <a:rPr lang="en-US" sz="1100" b="1" dirty="0">
                <a:latin typeface="Noto Sans" panose="020B0502040504020204" pitchFamily="34" charset="0"/>
                <a:ea typeface="Noto Sans" panose="020B0502040504020204" pitchFamily="34" charset="0"/>
                <a:cs typeface="Times New Roman" panose="02020603050405020304" pitchFamily="18" charset="0"/>
              </a:rPr>
              <a:t>followed-up</a:t>
            </a:r>
            <a:r>
              <a:rPr lang="en-US" sz="1100" dirty="0">
                <a:latin typeface="Noto Sans" panose="020B0502040504020204" pitchFamily="34" charset="0"/>
                <a:ea typeface="Noto Sans" panose="020B0502040504020204" pitchFamily="34" charset="0"/>
                <a:cs typeface="Times New Roman" panose="02020603050405020304" pitchFamily="18" charset="0"/>
              </a:rPr>
              <a:t> during the project</a:t>
            </a:r>
          </a:p>
          <a:p>
            <a:pPr marL="664546" lvl="1" indent="-181240">
              <a:buFont typeface="Arial" panose="020B0604020202020204" pitchFamily="34" charset="0"/>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Exchange of experience </a:t>
            </a:r>
            <a:r>
              <a:rPr lang="en-US" sz="1100" dirty="0">
                <a:latin typeface="Noto Sans" panose="020B0502040504020204" pitchFamily="34" charset="0"/>
                <a:ea typeface="Noto Sans" panose="020B0502040504020204" pitchFamily="34" charset="0"/>
                <a:cs typeface="Times New Roman" panose="02020603050405020304" pitchFamily="18" charset="0"/>
              </a:rPr>
              <a:t>and good results between SMEs – regular meetings, study visits etc.</a:t>
            </a:r>
          </a:p>
          <a:p>
            <a:pPr marL="664546" lvl="1" indent="-181240">
              <a:buFont typeface="Arial" panose="020B0604020202020204" pitchFamily="34" charset="0"/>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Support</a:t>
            </a:r>
            <a:r>
              <a:rPr lang="en-US" sz="1100" dirty="0">
                <a:latin typeface="Noto Sans" panose="020B0502040504020204" pitchFamily="34" charset="0"/>
                <a:ea typeface="Noto Sans" panose="020B0502040504020204" pitchFamily="34" charset="0"/>
                <a:cs typeface="Times New Roman" panose="02020603050405020304" pitchFamily="18" charset="0"/>
              </a:rPr>
              <a:t> from a coordinator and energy experts (together forming the Trusted Partner functions)</a:t>
            </a:r>
          </a:p>
          <a:p>
            <a:pPr marL="664546" lvl="1" indent="-181240">
              <a:buFont typeface="Arial" panose="020B0604020202020204" pitchFamily="34" charset="0"/>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Long-term</a:t>
            </a:r>
            <a:r>
              <a:rPr lang="en-US" sz="1100" dirty="0">
                <a:latin typeface="Noto Sans" panose="020B0502040504020204" pitchFamily="34" charset="0"/>
                <a:ea typeface="Noto Sans" panose="020B0502040504020204" pitchFamily="34" charset="0"/>
                <a:cs typeface="Times New Roman" panose="02020603050405020304" pitchFamily="18" charset="0"/>
              </a:rPr>
              <a:t> collaboration</a:t>
            </a:r>
          </a:p>
          <a:p>
            <a:pPr marL="664546" lvl="1" indent="-181240">
              <a:buFontTx/>
              <a:buChar char="-"/>
            </a:pPr>
            <a:endParaRPr lang="en-US" sz="1100" dirty="0">
              <a:latin typeface="Noto Sans" panose="020B0502040504020204" pitchFamily="34" charset="0"/>
              <a:ea typeface="Noto Sans" panose="020B0502040504020204" pitchFamily="34" charset="0"/>
              <a:cs typeface="Times New Roman" panose="02020603050405020304" pitchFamily="18" charset="0"/>
            </a:endParaRPr>
          </a:p>
          <a:p>
            <a:r>
              <a:rPr lang="en-US" sz="1100" dirty="0">
                <a:latin typeface="Noto Sans" panose="020B0502040504020204" pitchFamily="34" charset="0"/>
                <a:ea typeface="Noto Sans" panose="020B0502040504020204" pitchFamily="34" charset="0"/>
                <a:cs typeface="Times New Roman" panose="02020603050405020304" pitchFamily="18" charset="0"/>
              </a:rPr>
              <a:t>Energy Efficiency Networks (</a:t>
            </a:r>
            <a:r>
              <a:rPr lang="en-US" sz="1100" dirty="0" err="1">
                <a:latin typeface="Noto Sans" panose="020B0502040504020204" pitchFamily="34" charset="0"/>
                <a:ea typeface="Noto Sans" panose="020B0502040504020204" pitchFamily="34" charset="0"/>
                <a:cs typeface="Times New Roman" panose="02020603050405020304" pitchFamily="18" charset="0"/>
              </a:rPr>
              <a:t>EENet</a:t>
            </a:r>
            <a:r>
              <a:rPr lang="en-US" sz="1100" dirty="0">
                <a:latin typeface="Noto Sans" panose="020B0502040504020204" pitchFamily="34" charset="0"/>
                <a:ea typeface="Noto Sans" panose="020B0502040504020204" pitchFamily="34" charset="0"/>
                <a:cs typeface="Times New Roman" panose="02020603050405020304" pitchFamily="18" charset="0"/>
              </a:rPr>
              <a:t>) gave results:</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Increased efficiency by up to 30% (average 14%) – at network level (example of one single company in the networks that saved 74 % and 100000€/year)</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Decreased energy costs</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More than 2000 technical AND organizational measures implemented</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A majority of SMEs involved ranked the collective networks as a “good” or “very good” way of receiving support</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Improved network and collaboration between SMEs and with supporting stakeholders – new business opportunities (in some cases)</a:t>
            </a:r>
          </a:p>
          <a:p>
            <a:pPr marL="181240" indent="-181240">
              <a:buFontTx/>
              <a:buChar char="-"/>
            </a:pPr>
            <a:endParaRPr lang="en-US" sz="1100" dirty="0">
              <a:latin typeface="Noto Sans" panose="020B0502040504020204" pitchFamily="34" charset="0"/>
              <a:ea typeface="Noto Sans" panose="020B0502040504020204" pitchFamily="34" charset="0"/>
              <a:cs typeface="Times New Roman" panose="02020603050405020304" pitchFamily="18" charset="0"/>
            </a:endParaRPr>
          </a:p>
          <a:p>
            <a:r>
              <a:rPr lang="en-US" sz="1100" dirty="0">
                <a:latin typeface="Noto Sans" panose="020B0502040504020204" pitchFamily="34" charset="0"/>
                <a:ea typeface="Noto Sans" panose="020B0502040504020204" pitchFamily="34" charset="0"/>
                <a:cs typeface="Times New Roman" panose="02020603050405020304" pitchFamily="18" charset="0"/>
              </a:rPr>
              <a:t>Reasons:</a:t>
            </a:r>
          </a:p>
          <a:p>
            <a:pPr marL="181240" indent="-181240">
              <a:buFontTx/>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Common targets</a:t>
            </a:r>
            <a:r>
              <a:rPr lang="en-US" sz="1100" dirty="0">
                <a:latin typeface="Noto Sans" panose="020B0502040504020204" pitchFamily="34" charset="0"/>
                <a:ea typeface="Noto Sans" panose="020B0502040504020204" pitchFamily="34" charset="0"/>
                <a:cs typeface="Times New Roman" panose="02020603050405020304" pitchFamily="18" charset="0"/>
              </a:rPr>
              <a:t>, developed together</a:t>
            </a:r>
          </a:p>
          <a:p>
            <a:pPr marL="181240" indent="-181240">
              <a:buFontTx/>
              <a:buChar char="-"/>
            </a:pPr>
            <a:r>
              <a:rPr lang="en-US" sz="1100" dirty="0">
                <a:latin typeface="Noto Sans" panose="020B0502040504020204" pitchFamily="34" charset="0"/>
                <a:ea typeface="Noto Sans" panose="020B0502040504020204" pitchFamily="34" charset="0"/>
                <a:cs typeface="Times New Roman" panose="02020603050405020304" pitchFamily="18" charset="0"/>
              </a:rPr>
              <a:t>Energy audits made and </a:t>
            </a:r>
            <a:r>
              <a:rPr lang="en-US" sz="1100" b="1" dirty="0">
                <a:latin typeface="Noto Sans" panose="020B0502040504020204" pitchFamily="34" charset="0"/>
                <a:ea typeface="Noto Sans" panose="020B0502040504020204" pitchFamily="34" charset="0"/>
                <a:cs typeface="Times New Roman" panose="02020603050405020304" pitchFamily="18" charset="0"/>
              </a:rPr>
              <a:t>followed-up</a:t>
            </a:r>
            <a:r>
              <a:rPr lang="en-US" sz="1100" dirty="0">
                <a:latin typeface="Noto Sans" panose="020B0502040504020204" pitchFamily="34" charset="0"/>
                <a:ea typeface="Noto Sans" panose="020B0502040504020204" pitchFamily="34" charset="0"/>
                <a:cs typeface="Times New Roman" panose="02020603050405020304" pitchFamily="18" charset="0"/>
              </a:rPr>
              <a:t> during the project</a:t>
            </a:r>
          </a:p>
          <a:p>
            <a:pPr marL="181240" indent="-181240">
              <a:buFontTx/>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Exchange of experience </a:t>
            </a:r>
            <a:r>
              <a:rPr lang="en-US" sz="1100" dirty="0">
                <a:latin typeface="Noto Sans" panose="020B0502040504020204" pitchFamily="34" charset="0"/>
                <a:ea typeface="Noto Sans" panose="020B0502040504020204" pitchFamily="34" charset="0"/>
                <a:cs typeface="Times New Roman" panose="02020603050405020304" pitchFamily="18" charset="0"/>
              </a:rPr>
              <a:t>and good results between SMEs – regular meetings, study visits etc.</a:t>
            </a:r>
          </a:p>
          <a:p>
            <a:pPr marL="181240" indent="-181240">
              <a:buFontTx/>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Support</a:t>
            </a:r>
            <a:r>
              <a:rPr lang="en-US" sz="1100" dirty="0">
                <a:latin typeface="Noto Sans" panose="020B0502040504020204" pitchFamily="34" charset="0"/>
                <a:ea typeface="Noto Sans" panose="020B0502040504020204" pitchFamily="34" charset="0"/>
                <a:cs typeface="Times New Roman" panose="02020603050405020304" pitchFamily="18" charset="0"/>
              </a:rPr>
              <a:t> from a coordinator and energy experts (together forming the Trusted Partner functions)</a:t>
            </a:r>
          </a:p>
          <a:p>
            <a:pPr marL="181240" indent="-181240">
              <a:buFontTx/>
              <a:buChar char="-"/>
            </a:pPr>
            <a:r>
              <a:rPr lang="en-US" sz="1100" b="1" dirty="0">
                <a:latin typeface="Noto Sans" panose="020B0502040504020204" pitchFamily="34" charset="0"/>
                <a:ea typeface="Noto Sans" panose="020B0502040504020204" pitchFamily="34" charset="0"/>
                <a:cs typeface="Times New Roman" panose="02020603050405020304" pitchFamily="18" charset="0"/>
              </a:rPr>
              <a:t>Long-term</a:t>
            </a:r>
            <a:r>
              <a:rPr lang="en-US" sz="1100" dirty="0">
                <a:latin typeface="Noto Sans" panose="020B0502040504020204" pitchFamily="34" charset="0"/>
                <a:ea typeface="Noto Sans" panose="020B0502040504020204" pitchFamily="34" charset="0"/>
                <a:cs typeface="Times New Roman" panose="02020603050405020304" pitchFamily="18" charset="0"/>
              </a:rPr>
              <a:t> collaboration</a:t>
            </a:r>
          </a:p>
          <a:p>
            <a:pPr marL="181240" indent="-181240">
              <a:buFontTx/>
              <a:buChar char="-"/>
            </a:pPr>
            <a:endParaRPr lang="en-US" sz="1100" dirty="0">
              <a:latin typeface="Noto Sans" panose="020B0502040504020204" pitchFamily="34" charset="0"/>
              <a:ea typeface="Noto Sans" panose="020B0502040504020204" pitchFamily="34" charset="0"/>
              <a:cs typeface="Times New Roman" panose="02020603050405020304" pitchFamily="18" charset="0"/>
            </a:endParaRPr>
          </a:p>
          <a:p>
            <a:r>
              <a:rPr lang="en-US" sz="1100" u="sng" dirty="0">
                <a:latin typeface="Noto Sans" panose="020B0502040504020204" pitchFamily="34" charset="0"/>
                <a:ea typeface="Noto Sans" panose="020B0502040504020204" pitchFamily="34" charset="0"/>
                <a:cs typeface="Times New Roman" panose="02020603050405020304" pitchFamily="18" charset="0"/>
              </a:rPr>
              <a:t>Further background information:</a:t>
            </a:r>
          </a:p>
          <a:p>
            <a:r>
              <a:rPr lang="en-US" sz="1100" dirty="0">
                <a:latin typeface="Noto Sans" panose="020B0502040504020204" pitchFamily="34" charset="0"/>
                <a:ea typeface="Noto Sans" panose="020B0502040504020204" pitchFamily="34" charset="0"/>
                <a:cs typeface="Times New Roman" panose="02020603050405020304" pitchFamily="18" charset="0"/>
              </a:rPr>
              <a:t>Energy Efficiency Networks (</a:t>
            </a:r>
            <a:r>
              <a:rPr lang="en-US" sz="1100" dirty="0" err="1">
                <a:latin typeface="Noto Sans" panose="020B0502040504020204" pitchFamily="34" charset="0"/>
                <a:ea typeface="Noto Sans" panose="020B0502040504020204" pitchFamily="34" charset="0"/>
                <a:cs typeface="Times New Roman" panose="02020603050405020304" pitchFamily="18" charset="0"/>
              </a:rPr>
              <a:t>EENet</a:t>
            </a:r>
            <a:r>
              <a:rPr lang="en-US" sz="1100" dirty="0">
                <a:latin typeface="Noto Sans" panose="020B0502040504020204" pitchFamily="34" charset="0"/>
                <a:ea typeface="Noto Sans" panose="020B0502040504020204" pitchFamily="34" charset="0"/>
                <a:cs typeface="Times New Roman" panose="02020603050405020304" pitchFamily="18" charset="0"/>
              </a:rPr>
              <a:t>) is a Swedish national initiative. Within the </a:t>
            </a:r>
            <a:r>
              <a:rPr lang="en-US" sz="1100" dirty="0" err="1">
                <a:latin typeface="Noto Sans" panose="020B0502040504020204" pitchFamily="34" charset="0"/>
                <a:ea typeface="Noto Sans" panose="020B0502040504020204" pitchFamily="34" charset="0"/>
                <a:cs typeface="Times New Roman" panose="02020603050405020304" pitchFamily="18" charset="0"/>
              </a:rPr>
              <a:t>EENet</a:t>
            </a:r>
            <a:r>
              <a:rPr lang="en-US" sz="1100" dirty="0">
                <a:latin typeface="Noto Sans" panose="020B0502040504020204" pitchFamily="34" charset="0"/>
                <a:ea typeface="Noto Sans" panose="020B0502040504020204" pitchFamily="34" charset="0"/>
                <a:cs typeface="Times New Roman" panose="02020603050405020304" pitchFamily="18" charset="0"/>
              </a:rPr>
              <a:t> initiative, local/regional energy efficiency networks (consisting of 8 - 12 SMEs) were initiated, set-up and run for about four years. The networks are run by regional coordinators (acting as Trusted Partners), who organize network meetings, act as important motivator and support the companies in their energy efficiency work at a more general level. </a:t>
            </a:r>
            <a:r>
              <a:rPr lang="en-GB" sz="1100" b="0" i="0" dirty="0">
                <a:solidFill>
                  <a:srgbClr val="222222"/>
                </a:solidFill>
                <a:effectLst/>
                <a:latin typeface="Noto Sans" panose="020B0502040504020204" pitchFamily="34" charset="0"/>
                <a:ea typeface="Noto Sans" panose="020B0502040504020204" pitchFamily="34" charset="0"/>
              </a:rPr>
              <a:t>Since the project started in 2016, more than 300 small and medium-sized companies in different collaborating networks have received advice and support on how they can reduce their energy use. In total, the project led to 14 percent energy efficiency improvements, energy savings of up to 30 percent and reduced energy costs by 20 percent. In t</a:t>
            </a:r>
            <a:r>
              <a:rPr lang="en-GB" sz="1100" b="0" i="0" dirty="0">
                <a:solidFill>
                  <a:srgbClr val="767676"/>
                </a:solidFill>
                <a:effectLst/>
                <a:latin typeface="Noto Sans" panose="020B0502040504020204" pitchFamily="34" charset="0"/>
                <a:ea typeface="Noto Sans" panose="020B0502040504020204" pitchFamily="34" charset="0"/>
              </a:rPr>
              <a:t>otal 2,274 measures have been implemented.</a:t>
            </a:r>
            <a:endParaRPr lang="en-GB" sz="1100" dirty="0">
              <a:latin typeface="Noto Sans" panose="020B0502040504020204" pitchFamily="34" charset="0"/>
              <a:ea typeface="Noto Sans" panose="020B0502040504020204" pitchFamily="34"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52</a:t>
            </a:fld>
            <a:endParaRPr lang="de-DE"/>
          </a:p>
        </p:txBody>
      </p:sp>
    </p:spTree>
    <p:extLst>
      <p:ext uri="{BB962C8B-B14F-4D97-AF65-F5344CB8AC3E}">
        <p14:creationId xmlns:p14="http://schemas.microsoft.com/office/powerpoint/2010/main" val="2130306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nl-NL" dirty="0">
                <a:cs typeface="Calibri"/>
              </a:rPr>
              <a:t>More concretely this training session is </a:t>
            </a:r>
            <a:r>
              <a:rPr lang="nl-NL" dirty="0" err="1">
                <a:cs typeface="Calibri"/>
              </a:rPr>
              <a:t>about</a:t>
            </a:r>
            <a:r>
              <a:rPr lang="nl-NL" dirty="0">
                <a:cs typeface="Calibri"/>
              </a:rPr>
              <a:t>:</a:t>
            </a:r>
            <a:endParaRPr lang="en-US" dirty="0"/>
          </a:p>
          <a:p>
            <a:pPr marL="181240" lvl="1" indent="-181240" defTabSz="966612">
              <a:buFont typeface="Arial"/>
              <a:buChar char="•"/>
              <a:defRPr/>
            </a:pPr>
            <a:r>
              <a:rPr lang="nl-NL" kern="1200" dirty="0">
                <a:solidFill>
                  <a:schemeClr val="tx1"/>
                </a:solidFill>
                <a:latin typeface="+mn-lt"/>
                <a:ea typeface="+mn-ea"/>
                <a:cs typeface="+mn-cs"/>
              </a:rPr>
              <a:t>Developing your local network by</a:t>
            </a:r>
          </a:p>
          <a:p>
            <a:pPr marL="664546" lvl="3" indent="-181240" defTabSz="966612">
              <a:buFont typeface="Arial"/>
              <a:buChar char="•"/>
              <a:defRPr/>
            </a:pPr>
            <a:r>
              <a:rPr lang="nl-NL" kern="1200" dirty="0">
                <a:solidFill>
                  <a:schemeClr val="tx1"/>
                </a:solidFill>
                <a:latin typeface="+mn-lt"/>
                <a:ea typeface="+mn-ea"/>
                <a:cs typeface="+mn-cs"/>
              </a:rPr>
              <a:t>Utilizing a Value Creation Canvas to assess needs and resources</a:t>
            </a:r>
          </a:p>
          <a:p>
            <a:pPr marL="664546" lvl="3" indent="-181240" defTabSz="966612">
              <a:buFont typeface="Arial"/>
              <a:buChar char="•"/>
              <a:defRPr/>
            </a:pPr>
            <a:r>
              <a:rPr lang="nl-NL" kern="1200" dirty="0">
                <a:solidFill>
                  <a:schemeClr val="tx1"/>
                </a:solidFill>
                <a:latin typeface="+mn-lt"/>
                <a:ea typeface="+mn-ea"/>
                <a:cs typeface="+mn-cs"/>
              </a:rPr>
              <a:t>Making a systematic stakeholder analysis</a:t>
            </a:r>
          </a:p>
          <a:p>
            <a:pPr marL="181240" lvl="1" indent="-181240" defTabSz="966612">
              <a:buFont typeface="Arial"/>
              <a:buChar char="•"/>
              <a:defRPr/>
            </a:pPr>
            <a:r>
              <a:rPr lang="nl-NL" kern="1200" dirty="0">
                <a:solidFill>
                  <a:schemeClr val="tx1"/>
                </a:solidFill>
                <a:latin typeface="+mn-lt"/>
                <a:ea typeface="+mn-ea"/>
                <a:cs typeface="+mn-cs"/>
              </a:rPr>
              <a:t>Evaluating alternative organizational and revenue flow models</a:t>
            </a:r>
            <a:endParaRPr lang="sv-SE" kern="1200" dirty="0">
              <a:solidFill>
                <a:schemeClr val="tx1"/>
              </a:solidFill>
              <a:latin typeface="+mn-lt"/>
              <a:ea typeface="+mn-ea"/>
              <a:cs typeface="+mn-cs"/>
            </a:endParaRPr>
          </a:p>
          <a:p>
            <a:endParaRPr lang="sv-SE" dirty="0">
              <a:cs typeface="Calibri" panose="020F0502020204030204"/>
            </a:endParaRPr>
          </a:p>
          <a:p>
            <a:r>
              <a:rPr lang="sv-SE" dirty="0">
                <a:cs typeface="Calibri" panose="020F0502020204030204"/>
              </a:rPr>
              <a:t>All </a:t>
            </a:r>
            <a:r>
              <a:rPr lang="sv-SE" dirty="0" err="1">
                <a:cs typeface="Calibri" panose="020F0502020204030204"/>
              </a:rPr>
              <a:t>of</a:t>
            </a:r>
            <a:r>
              <a:rPr lang="sv-SE" dirty="0">
                <a:cs typeface="Calibri" panose="020F0502020204030204"/>
              </a:rPr>
              <a:t> </a:t>
            </a:r>
            <a:r>
              <a:rPr lang="sv-SE" dirty="0" err="1">
                <a:cs typeface="Calibri" panose="020F0502020204030204"/>
              </a:rPr>
              <a:t>this</a:t>
            </a:r>
            <a:r>
              <a:rPr lang="sv-SE" dirty="0">
                <a:cs typeface="Calibri" panose="020F0502020204030204"/>
              </a:rPr>
              <a:t> </a:t>
            </a:r>
            <a:r>
              <a:rPr lang="sv-SE" dirty="0" err="1">
                <a:cs typeface="Calibri" panose="020F0502020204030204"/>
              </a:rPr>
              <a:t>you</a:t>
            </a:r>
            <a:r>
              <a:rPr lang="sv-SE" dirty="0">
                <a:cs typeface="Calibri" panose="020F0502020204030204"/>
              </a:rPr>
              <a:t> </a:t>
            </a:r>
            <a:r>
              <a:rPr lang="sv-SE" dirty="0" err="1">
                <a:cs typeface="Calibri" panose="020F0502020204030204"/>
              </a:rPr>
              <a:t>will</a:t>
            </a:r>
            <a:r>
              <a:rPr lang="sv-SE" dirty="0">
                <a:cs typeface="Calibri" panose="020F0502020204030204"/>
              </a:rPr>
              <a:t> </a:t>
            </a:r>
            <a:r>
              <a:rPr lang="sv-SE" dirty="0" err="1">
                <a:cs typeface="Calibri" panose="020F0502020204030204"/>
              </a:rPr>
              <a:t>want</a:t>
            </a:r>
            <a:r>
              <a:rPr lang="sv-SE" dirty="0">
                <a:cs typeface="Calibri" panose="020F0502020204030204"/>
              </a:rPr>
              <a:t> to do </a:t>
            </a:r>
            <a:r>
              <a:rPr lang="en-US" dirty="0"/>
              <a:t>together with others.</a:t>
            </a:r>
          </a:p>
          <a:p>
            <a:endParaRPr lang="en-US"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6</a:t>
            </a:fld>
            <a:endParaRPr lang="de-DE"/>
          </a:p>
        </p:txBody>
      </p:sp>
    </p:spTree>
    <p:extLst>
      <p:ext uri="{BB962C8B-B14F-4D97-AF65-F5344CB8AC3E}">
        <p14:creationId xmlns:p14="http://schemas.microsoft.com/office/powerpoint/2010/main" val="1020001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Instructions to trainer</a:t>
            </a:r>
            <a:r>
              <a:rPr lang="en-GB" i="1" u="none" dirty="0"/>
              <a:t>: </a:t>
            </a:r>
            <a:r>
              <a:rPr lang="en-GB" i="1" dirty="0"/>
              <a:t>Use this slide (or a similar one) to introduce yourself/selves to the group, AND to let the participants introduce themselves to each other in an </a:t>
            </a:r>
            <a:r>
              <a:rPr lang="en-GB" b="1" i="1" dirty="0"/>
              <a:t>extended</a:t>
            </a:r>
            <a:r>
              <a:rPr lang="en-GB" i="1" dirty="0"/>
              <a:t> “round-the-table”, which you have asked the participants to prepare beforehand.</a:t>
            </a:r>
          </a:p>
          <a:p>
            <a:r>
              <a:rPr lang="en-GB" i="1" dirty="0"/>
              <a:t>Start with presenting yourself/selves: Who are you? What is your role and experience from working with energy efficiency in SMEs? With networking and collective approaches?</a:t>
            </a:r>
          </a:p>
          <a:p>
            <a:endParaRPr lang="en-GB" dirty="0"/>
          </a:p>
          <a:p>
            <a:r>
              <a:rPr lang="en-GB" dirty="0"/>
              <a:t>Extended “round-the table”:  Each participant/group of participants that represent a specific local SME energy collective (business park, industrial area etc) present themselves and their collective:</a:t>
            </a:r>
          </a:p>
          <a:p>
            <a:r>
              <a:rPr lang="en-GB" dirty="0"/>
              <a:t> </a:t>
            </a:r>
          </a:p>
          <a:p>
            <a:pPr marL="181240" indent="-181240">
              <a:buFontTx/>
              <a:buChar char="-"/>
            </a:pPr>
            <a:r>
              <a:rPr lang="en-GB" noProof="0" dirty="0"/>
              <a:t>It’s main ambition, </a:t>
            </a:r>
          </a:p>
          <a:p>
            <a:pPr marL="181240" indent="-181240">
              <a:buFontTx/>
              <a:buChar char="-"/>
            </a:pPr>
            <a:r>
              <a:rPr lang="en-GB" noProof="0" dirty="0"/>
              <a:t>Participants and </a:t>
            </a:r>
          </a:p>
          <a:p>
            <a:pPr marL="181240" indent="-181240">
              <a:buFontTx/>
              <a:buChar char="-"/>
            </a:pPr>
            <a:r>
              <a:rPr lang="en-GB" noProof="0" dirty="0"/>
              <a:t>Services and activities offered</a:t>
            </a:r>
          </a:p>
          <a:p>
            <a:pPr marL="181240" indent="-181240">
              <a:buFontTx/>
              <a:buChar char="-"/>
            </a:pPr>
            <a:r>
              <a:rPr lang="en-GB" noProof="0" dirty="0"/>
              <a:t>Main challenges and opportunities foreseen in further development the collective</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7</a:t>
            </a:fld>
            <a:endParaRPr lang="de-DE"/>
          </a:p>
        </p:txBody>
      </p:sp>
    </p:spTree>
    <p:extLst>
      <p:ext uri="{BB962C8B-B14F-4D97-AF65-F5344CB8AC3E}">
        <p14:creationId xmlns:p14="http://schemas.microsoft.com/office/powerpoint/2010/main" val="405943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In a local SME energy collective, a collective approach is taken towards supporting SMEs in a cluster, to increase energy efficiency and sustainability by saving energy together. The SMEs in the cluster are supported by a Trusted Partner (YOU), who coordinates and acts like a contact point between SMEs and various energy service suppliers. A local SME energy collective can be organized in many different ways, depending on the local situation.</a:t>
            </a:r>
          </a:p>
          <a:p>
            <a:endParaRPr lang="en-GB" dirty="0"/>
          </a:p>
          <a:p>
            <a:r>
              <a:rPr lang="en-US" dirty="0">
                <a:effectLst/>
                <a:ea typeface="Calibri" panose="020F0502020204030204" pitchFamily="34" charset="0"/>
                <a:cs typeface="Times New Roman" panose="02020603050405020304" pitchFamily="18" charset="0"/>
              </a:rPr>
              <a:t>The main concepts are: </a:t>
            </a:r>
            <a:endParaRPr lang="en-GB" dirty="0"/>
          </a:p>
          <a:p>
            <a:endParaRPr lang="en-US" u="sng"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Local cluster of SMEs:</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cluster of SMEs, linked to for instance a local industrial area or a business park</a:t>
            </a:r>
          </a:p>
          <a:p>
            <a:endParaRPr lang="en-US" dirty="0">
              <a:effectLst/>
              <a:ea typeface="Calibri" panose="020F0502020204030204" pitchFamily="34" charset="0"/>
              <a:cs typeface="Times New Roman" panose="02020603050405020304" pitchFamily="18" charset="0"/>
            </a:endParaRPr>
          </a:p>
          <a:p>
            <a:r>
              <a:rPr lang="en-US" b="0" u="sng" dirty="0">
                <a:effectLst/>
                <a:ea typeface="Calibri" panose="020F0502020204030204" pitchFamily="34" charset="0"/>
                <a:cs typeface="Times New Roman" panose="02020603050405020304" pitchFamily="18" charset="0"/>
              </a:rPr>
              <a:t>Saving energy (or improving energy use)</a:t>
            </a:r>
            <a:r>
              <a:rPr lang="en-US" b="0" u="none" dirty="0">
                <a:effectLst/>
                <a:ea typeface="Calibri" panose="020F0502020204030204" pitchFamily="34" charset="0"/>
                <a:cs typeface="Times New Roman" panose="02020603050405020304" pitchFamily="18" charset="0"/>
              </a:rPr>
              <a:t>: Is used in a broad sense, and includes energy efficiency measures as well as renewable energy projects and efforts to decrease peak power use</a:t>
            </a:r>
          </a:p>
          <a:p>
            <a:endParaRPr lang="en-US" b="0" u="none"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Trusted Partner</a:t>
            </a:r>
            <a:r>
              <a:rPr lang="en-US" u="none" dirty="0">
                <a:effectLst/>
                <a:ea typeface="Calibri" panose="020F0502020204030204" pitchFamily="34" charset="0"/>
                <a:cs typeface="Times New Roman" panose="02020603050405020304" pitchFamily="18" charset="0"/>
              </a:rPr>
              <a:t>:</a:t>
            </a:r>
            <a:r>
              <a:rPr lang="en-GB" u="none" dirty="0">
                <a:effectLst/>
                <a:ea typeface="Calibri" panose="020F0502020204030204" pitchFamily="34" charset="0"/>
                <a:cs typeface="Times New Roman" panose="02020603050405020304" pitchFamily="18" charset="0"/>
              </a:rPr>
              <a:t> </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neutral actor trusted by the SMEs, that drives the development of the local SME energy collective and supports (together with others!) the SMEs in tasks related to energy efficiency/renewable energy. Mutual trust between the SMEs and the Trusted Partner is key.</a:t>
            </a:r>
          </a:p>
          <a:p>
            <a:endParaRPr lang="en-US"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Collective approach</a:t>
            </a:r>
            <a:r>
              <a:rPr lang="en-US" u="none"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in this context means that the cluster of SMEs are offered the same coordinated services and activities and are supported to exchange experience and increase networking. The type of services and activities may differ widely depending on the specific local situation. </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8</a:t>
            </a:fld>
            <a:endParaRPr lang="de-DE"/>
          </a:p>
        </p:txBody>
      </p:sp>
    </p:spTree>
    <p:extLst>
      <p:ext uri="{BB962C8B-B14F-4D97-AF65-F5344CB8AC3E}">
        <p14:creationId xmlns:p14="http://schemas.microsoft.com/office/powerpoint/2010/main" val="3261634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sz="1300" dirty="0"/>
              <a:t>When managing a local SME energy collective, the process of continuously developing and improving the organization of the collective will be carried out in parallel with carrying out and developing the activities and services of the cluster – all the interaction, support to and project development with the SMEs.</a:t>
            </a:r>
          </a:p>
          <a:p>
            <a:pPr defTabSz="966612">
              <a:defRPr/>
            </a:pPr>
            <a:endParaRPr lang="en-US" sz="1300" dirty="0"/>
          </a:p>
          <a:p>
            <a:pPr defTabSz="966612">
              <a:defRPr/>
            </a:pPr>
            <a:r>
              <a:rPr lang="en-US" sz="1300" dirty="0"/>
              <a:t>This training takes as starting point that you, as Trusted Partners or other involved stakeholders, have been applying a collective approach for supporting the SMEs in your SME cluster for a while. And that you now see the need for developing this collaboration more systematically and long-term. Therefore:</a:t>
            </a:r>
          </a:p>
          <a:p>
            <a:pPr defTabSz="966612">
              <a:defRPr/>
            </a:pPr>
            <a:endParaRPr lang="en-US" sz="1300" dirty="0"/>
          </a:p>
          <a:p>
            <a:pPr defTabSz="966612">
              <a:defRPr/>
            </a:pPr>
            <a:r>
              <a:rPr lang="en-US" sz="1300" dirty="0"/>
              <a:t>- </a:t>
            </a:r>
            <a:r>
              <a:rPr lang="en-US" sz="1300" b="1" dirty="0"/>
              <a:t>This training </a:t>
            </a:r>
            <a:r>
              <a:rPr lang="en-US" sz="1300" dirty="0"/>
              <a:t>will focus on </a:t>
            </a:r>
            <a:r>
              <a:rPr lang="en-US" sz="1300" u="sng" dirty="0"/>
              <a:t>the latter steps</a:t>
            </a:r>
            <a:r>
              <a:rPr lang="en-US" sz="1300" dirty="0"/>
              <a:t> in developing and organizing a collective and on practical tools for assessing the needs and resources of the collective and for systematic stakeholder analysis as well as on alternative long-term organizational and revenue models for the collective.</a:t>
            </a:r>
          </a:p>
          <a:p>
            <a:pPr defTabSz="966612">
              <a:defRPr/>
            </a:pPr>
            <a:endParaRPr lang="en-US" sz="1300" dirty="0"/>
          </a:p>
          <a:p>
            <a:pPr marL="181240" indent="-181240" defTabSz="966612">
              <a:buFontTx/>
              <a:buChar char="-"/>
              <a:defRPr/>
            </a:pPr>
            <a:endParaRPr lang="en-US" sz="1300" dirty="0"/>
          </a:p>
          <a:p>
            <a:pPr defTabSz="966612">
              <a:defRPr/>
            </a:pPr>
            <a:endParaRPr lang="en-US" sz="1300" dirty="0"/>
          </a:p>
        </p:txBody>
      </p:sp>
      <p:sp>
        <p:nvSpPr>
          <p:cNvPr id="4" name="Platshållare för bildnummer 3"/>
          <p:cNvSpPr>
            <a:spLocks noGrp="1"/>
          </p:cNvSpPr>
          <p:nvPr>
            <p:ph type="sldNum" sz="quarter" idx="5"/>
          </p:nvPr>
        </p:nvSpPr>
        <p:spPr/>
        <p:txBody>
          <a:bodyPr/>
          <a:lstStyle/>
          <a:p>
            <a:pPr defTabSz="966612">
              <a:defRPr/>
            </a:pPr>
            <a:fld id="{FC42A464-CEEB-46BE-BA78-99FAC69E9C00}" type="slidenum">
              <a:rPr lang="de-DE">
                <a:solidFill>
                  <a:prstClr val="black"/>
                </a:solidFill>
                <a:latin typeface="Calibri" panose="020F0502020204030204"/>
              </a:rPr>
              <a:pPr defTabSz="966612">
                <a:defRPr/>
              </a:pPr>
              <a:t>9</a:t>
            </a:fld>
            <a:endParaRPr lang="de-DE">
              <a:solidFill>
                <a:prstClr val="black"/>
              </a:solidFill>
              <a:latin typeface="Calibri" panose="020F0502020204030204"/>
            </a:endParaRPr>
          </a:p>
        </p:txBody>
      </p:sp>
    </p:spTree>
    <p:extLst>
      <p:ext uri="{BB962C8B-B14F-4D97-AF65-F5344CB8AC3E}">
        <p14:creationId xmlns:p14="http://schemas.microsoft.com/office/powerpoint/2010/main" val="100814701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6" Type="http://schemas.openxmlformats.org/officeDocument/2006/relationships/hyperlink" Target="mailto:benny.badweather@berliner-e-Agentur.de" TargetMode="External"/><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Susan.Sunshine@tno.nl" TargetMode="External"/><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dirty="0"/>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dirty="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175506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86141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
        <p:nvSpPr>
          <p:cNvPr id="18" name="TextBox 25"/>
          <p:cNvSpPr txBox="1"/>
          <p:nvPr userDrawn="1"/>
        </p:nvSpPr>
        <p:spPr>
          <a:xfrm>
            <a:off x="8982058" y="2741908"/>
            <a:ext cx="2328672" cy="1261884"/>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Susan Sunshine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Lead Engineer</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+123456788900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Susan</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.Sunshine@tno.nl</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sp>
        <p:nvSpPr>
          <p:cNvPr id="19" name="TextBox 25"/>
          <p:cNvSpPr txBox="1"/>
          <p:nvPr userDrawn="1"/>
        </p:nvSpPr>
        <p:spPr>
          <a:xfrm>
            <a:off x="1648047" y="2682433"/>
            <a:ext cx="2780274" cy="1415772"/>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Simon Smile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Consulting</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+ 1234567788990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6"/>
              </a:rPr>
              <a:t>Simon.smile@berliner-e-Agentur.de</a:t>
            </a:r>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pic>
        <p:nvPicPr>
          <p:cNvPr id="22" name="Grafik 21"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9775" y="2749175"/>
            <a:ext cx="517496" cy="288447"/>
          </a:xfrm>
          <a:prstGeom prst="rect">
            <a:avLst/>
          </a:prstGeom>
          <a:noFill/>
          <a:ln>
            <a:noFill/>
          </a:ln>
        </p:spPr>
      </p:pic>
      <p:pic>
        <p:nvPicPr>
          <p:cNvPr id="23"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7905374" y="2796098"/>
            <a:ext cx="1015908" cy="1713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9568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28829" y="1465518"/>
            <a:ext cx="3095847" cy="3095847"/>
          </a:xfrm>
          <a:prstGeom prst="rect">
            <a:avLst/>
          </a:prstGeom>
        </p:spPr>
      </p:pic>
      <p:sp>
        <p:nvSpPr>
          <p:cNvPr id="9" name="Inhaltsplatzhalter 8"/>
          <p:cNvSpPr>
            <a:spLocks noGrp="1"/>
          </p:cNvSpPr>
          <p:nvPr>
            <p:ph sz="quarter" idx="12" hasCustomPrompt="1"/>
          </p:nvPr>
        </p:nvSpPr>
        <p:spPr>
          <a:xfrm>
            <a:off x="4519613" y="5040313"/>
            <a:ext cx="3390900" cy="669925"/>
          </a:xfrm>
        </p:spPr>
        <p:txBody>
          <a:bodyPr>
            <a:normAutofit/>
          </a:bodyPr>
          <a:lstStyle>
            <a:lvl1pPr algn="ctr">
              <a:defRPr sz="1600"/>
            </a:lvl1pPr>
          </a:lstStyle>
          <a:p>
            <a:pPr lvl="0"/>
            <a:r>
              <a:rPr lang="de-DE" dirty="0"/>
              <a:t>Lunch Time</a:t>
            </a:r>
          </a:p>
          <a:p>
            <a:pPr lvl="0"/>
            <a:r>
              <a:rPr lang="de-DE" dirty="0"/>
              <a:t>13:00 - 13:45</a:t>
            </a:r>
          </a:p>
        </p:txBody>
      </p:sp>
    </p:spTree>
    <p:extLst>
      <p:ext uri="{BB962C8B-B14F-4D97-AF65-F5344CB8AC3E}">
        <p14:creationId xmlns:p14="http://schemas.microsoft.com/office/powerpoint/2010/main" val="3452356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7" name="Ellipse 6"/>
          <p:cNvSpPr/>
          <p:nvPr userDrawn="1"/>
        </p:nvSpPr>
        <p:spPr>
          <a:xfrm>
            <a:off x="4728829" y="1465517"/>
            <a:ext cx="3095847" cy="3095847"/>
          </a:xfrm>
          <a:prstGeom prst="ellipse">
            <a:avLst/>
          </a:prstGeom>
          <a:solidFill>
            <a:srgbClr val="FFF2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de-DE" dirty="0">
                <a:latin typeface="Noto Sans" panose="020B0502040504020204" pitchFamily="34" charset="0"/>
                <a:ea typeface="Noto Sans" panose="020B0502040504020204" pitchFamily="34" charset="0"/>
                <a:cs typeface="Noto Sans" panose="020B0502040504020204" pitchFamily="34" charset="0"/>
              </a:rPr>
              <a:t>Break</a:t>
            </a:r>
          </a:p>
          <a:p>
            <a:pPr algn="ctr"/>
            <a:r>
              <a:rPr lang="de-DE" dirty="0">
                <a:latin typeface="Noto Sans" panose="020B0502040504020204" pitchFamily="34" charset="0"/>
                <a:ea typeface="Noto Sans" panose="020B0502040504020204" pitchFamily="34" charset="0"/>
                <a:cs typeface="Noto Sans" panose="020B0502040504020204" pitchFamily="34" charset="0"/>
              </a:rPr>
              <a:t>14:00 – 14:30</a:t>
            </a:r>
          </a:p>
        </p:txBody>
      </p:sp>
    </p:spTree>
    <p:extLst>
      <p:ext uri="{BB962C8B-B14F-4D97-AF65-F5344CB8AC3E}">
        <p14:creationId xmlns:p14="http://schemas.microsoft.com/office/powerpoint/2010/main" val="1497888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284910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F5F8200D-B3B4-4148-9C6D-568491394D5E}"/>
              </a:ext>
            </a:extLst>
          </p:cNvPr>
          <p:cNvSpPr/>
          <p:nvPr userDrawn="1"/>
        </p:nvSpPr>
        <p:spPr>
          <a:xfrm>
            <a:off x="130906" y="2196422"/>
            <a:ext cx="1369515"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7" name="Ellipse 6">
            <a:extLst>
              <a:ext uri="{FF2B5EF4-FFF2-40B4-BE49-F238E27FC236}">
                <a16:creationId xmlns:a16="http://schemas.microsoft.com/office/drawing/2014/main" id="{729D34ED-79DE-2446-9395-DDA4722F187C}"/>
              </a:ext>
            </a:extLst>
          </p:cNvPr>
          <p:cNvSpPr/>
          <p:nvPr userDrawn="1"/>
        </p:nvSpPr>
        <p:spPr>
          <a:xfrm>
            <a:off x="2277318"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8" name="Ellipse 7">
            <a:extLst>
              <a:ext uri="{FF2B5EF4-FFF2-40B4-BE49-F238E27FC236}">
                <a16:creationId xmlns:a16="http://schemas.microsoft.com/office/drawing/2014/main" id="{94068D8B-FCBD-9043-A778-F9E3EB1FB9D3}"/>
              </a:ext>
            </a:extLst>
          </p:cNvPr>
          <p:cNvSpPr/>
          <p:nvPr userDrawn="1"/>
        </p:nvSpPr>
        <p:spPr>
          <a:xfrm>
            <a:off x="6552623"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10" name="Ellipse 9">
            <a:extLst>
              <a:ext uri="{FF2B5EF4-FFF2-40B4-BE49-F238E27FC236}">
                <a16:creationId xmlns:a16="http://schemas.microsoft.com/office/drawing/2014/main" id="{B7AA7307-0F3C-BE4F-8289-31F0B27316F2}"/>
              </a:ext>
            </a:extLst>
          </p:cNvPr>
          <p:cNvSpPr/>
          <p:nvPr userDrawn="1"/>
        </p:nvSpPr>
        <p:spPr>
          <a:xfrm>
            <a:off x="8684997"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3" name="Ellipse 32">
            <a:extLst>
              <a:ext uri="{FF2B5EF4-FFF2-40B4-BE49-F238E27FC236}">
                <a16:creationId xmlns:a16="http://schemas.microsoft.com/office/drawing/2014/main" id="{3F985EA3-C591-1F46-B398-FF28856FDB78}"/>
              </a:ext>
            </a:extLst>
          </p:cNvPr>
          <p:cNvSpPr/>
          <p:nvPr userDrawn="1"/>
        </p:nvSpPr>
        <p:spPr>
          <a:xfrm>
            <a:off x="124004" y="2198506"/>
            <a:ext cx="1369517" cy="1369516"/>
          </a:xfrm>
          <a:prstGeom prst="ellipse">
            <a:avLst/>
          </a:prstGeom>
          <a:solidFill>
            <a:schemeClr val="accent2">
              <a:lumMod val="75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4" name="Ellipse 33">
            <a:extLst>
              <a:ext uri="{FF2B5EF4-FFF2-40B4-BE49-F238E27FC236}">
                <a16:creationId xmlns:a16="http://schemas.microsoft.com/office/drawing/2014/main" id="{D0AA7426-D0A9-1144-BDFB-A2CD3ABBF841}"/>
              </a:ext>
            </a:extLst>
          </p:cNvPr>
          <p:cNvSpPr/>
          <p:nvPr userDrawn="1"/>
        </p:nvSpPr>
        <p:spPr>
          <a:xfrm>
            <a:off x="2277316" y="2197540"/>
            <a:ext cx="1369516" cy="1369516"/>
          </a:xfrm>
          <a:prstGeom prst="ellipse">
            <a:avLst/>
          </a:prstGeom>
          <a:solidFill>
            <a:schemeClr val="accent4">
              <a:lumMod val="75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5" name="Ellipse 34">
            <a:extLst>
              <a:ext uri="{FF2B5EF4-FFF2-40B4-BE49-F238E27FC236}">
                <a16:creationId xmlns:a16="http://schemas.microsoft.com/office/drawing/2014/main" id="{3A541760-3579-3541-8582-EE306D55BFFB}"/>
              </a:ext>
            </a:extLst>
          </p:cNvPr>
          <p:cNvSpPr/>
          <p:nvPr userDrawn="1"/>
        </p:nvSpPr>
        <p:spPr>
          <a:xfrm>
            <a:off x="6559499" y="2197540"/>
            <a:ext cx="1364724" cy="1369516"/>
          </a:xfrm>
          <a:prstGeom prst="ellipse">
            <a:avLst/>
          </a:prstGeom>
          <a:solidFill>
            <a:schemeClr val="accent6">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6" name="Ellipse 35">
            <a:extLst>
              <a:ext uri="{FF2B5EF4-FFF2-40B4-BE49-F238E27FC236}">
                <a16:creationId xmlns:a16="http://schemas.microsoft.com/office/drawing/2014/main" id="{35A8E1DC-C43B-074B-8A90-6F9EABBB4BA4}"/>
              </a:ext>
            </a:extLst>
          </p:cNvPr>
          <p:cNvSpPr/>
          <p:nvPr userDrawn="1"/>
        </p:nvSpPr>
        <p:spPr>
          <a:xfrm>
            <a:off x="4412540"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7" name="Ellipse 36">
            <a:extLst>
              <a:ext uri="{FF2B5EF4-FFF2-40B4-BE49-F238E27FC236}">
                <a16:creationId xmlns:a16="http://schemas.microsoft.com/office/drawing/2014/main" id="{FEE3A366-64CF-F74B-92EE-2A831059C7E9}"/>
              </a:ext>
            </a:extLst>
          </p:cNvPr>
          <p:cNvSpPr/>
          <p:nvPr userDrawn="1"/>
        </p:nvSpPr>
        <p:spPr>
          <a:xfrm>
            <a:off x="8678119" y="2197540"/>
            <a:ext cx="1364724" cy="1369516"/>
          </a:xfrm>
          <a:prstGeom prst="ellipse">
            <a:avLst/>
          </a:prstGeom>
          <a:solidFill>
            <a:schemeClr val="accent5">
              <a:lumMod val="60000"/>
              <a:lumOff val="40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8" name="Ellipse 37">
            <a:extLst>
              <a:ext uri="{FF2B5EF4-FFF2-40B4-BE49-F238E27FC236}">
                <a16:creationId xmlns:a16="http://schemas.microsoft.com/office/drawing/2014/main" id="{AF57B189-54BE-4647-8C20-06C0DB75C419}"/>
              </a:ext>
            </a:extLst>
          </p:cNvPr>
          <p:cNvSpPr/>
          <p:nvPr userDrawn="1"/>
        </p:nvSpPr>
        <p:spPr>
          <a:xfrm>
            <a:off x="10822486"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9" name="Ellipse 38">
            <a:extLst>
              <a:ext uri="{FF2B5EF4-FFF2-40B4-BE49-F238E27FC236}">
                <a16:creationId xmlns:a16="http://schemas.microsoft.com/office/drawing/2014/main" id="{0AAF55E1-7B1E-D444-B87C-2908C39FEE77}"/>
              </a:ext>
            </a:extLst>
          </p:cNvPr>
          <p:cNvSpPr/>
          <p:nvPr userDrawn="1"/>
        </p:nvSpPr>
        <p:spPr>
          <a:xfrm>
            <a:off x="4412540" y="2196497"/>
            <a:ext cx="1369516" cy="1369516"/>
          </a:xfrm>
          <a:prstGeom prst="ellipse">
            <a:avLst/>
          </a:prstGeom>
          <a:solidFill>
            <a:schemeClr val="accent4">
              <a:lumMod val="40000"/>
              <a:lumOff val="6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0" name="Ellipse 39">
            <a:extLst>
              <a:ext uri="{FF2B5EF4-FFF2-40B4-BE49-F238E27FC236}">
                <a16:creationId xmlns:a16="http://schemas.microsoft.com/office/drawing/2014/main" id="{0C752DD5-E82A-4D49-B083-42200C07519A}"/>
              </a:ext>
            </a:extLst>
          </p:cNvPr>
          <p:cNvSpPr/>
          <p:nvPr userDrawn="1"/>
        </p:nvSpPr>
        <p:spPr>
          <a:xfrm>
            <a:off x="10822484" y="2196497"/>
            <a:ext cx="1369516" cy="1369516"/>
          </a:xfrm>
          <a:prstGeom prst="ellipse">
            <a:avLst/>
          </a:prstGeom>
          <a:solidFill>
            <a:schemeClr val="accent1">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1" name="AutoForm 110">
            <a:extLst>
              <a:ext uri="{FF2B5EF4-FFF2-40B4-BE49-F238E27FC236}">
                <a16:creationId xmlns:a16="http://schemas.microsoft.com/office/drawing/2014/main" id="{4740BF11-121E-FA4F-A0B2-545FE62EA0D2}"/>
              </a:ext>
            </a:extLst>
          </p:cNvPr>
          <p:cNvSpPr>
            <a:spLocks noChangeArrowheads="1"/>
          </p:cNvSpPr>
          <p:nvPr userDrawn="1"/>
        </p:nvSpPr>
        <p:spPr bwMode="auto">
          <a:xfrm>
            <a:off x="3646832"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2" name="AutoForm 110">
            <a:extLst>
              <a:ext uri="{FF2B5EF4-FFF2-40B4-BE49-F238E27FC236}">
                <a16:creationId xmlns:a16="http://schemas.microsoft.com/office/drawing/2014/main" id="{AFA85E8E-6A00-3044-BBBA-588898110DAE}"/>
              </a:ext>
            </a:extLst>
          </p:cNvPr>
          <p:cNvSpPr>
            <a:spLocks noChangeArrowheads="1"/>
          </p:cNvSpPr>
          <p:nvPr userDrawn="1"/>
        </p:nvSpPr>
        <p:spPr bwMode="auto">
          <a:xfrm>
            <a:off x="1500421"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3" name="AutoForm 110">
            <a:extLst>
              <a:ext uri="{FF2B5EF4-FFF2-40B4-BE49-F238E27FC236}">
                <a16:creationId xmlns:a16="http://schemas.microsoft.com/office/drawing/2014/main" id="{BD7D58B3-98A6-4649-8A78-96DF75261432}"/>
              </a:ext>
            </a:extLst>
          </p:cNvPr>
          <p:cNvSpPr>
            <a:spLocks noChangeArrowheads="1"/>
          </p:cNvSpPr>
          <p:nvPr userDrawn="1"/>
        </p:nvSpPr>
        <p:spPr bwMode="auto">
          <a:xfrm>
            <a:off x="5773806"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4" name="AutoForm 110">
            <a:extLst>
              <a:ext uri="{FF2B5EF4-FFF2-40B4-BE49-F238E27FC236}">
                <a16:creationId xmlns:a16="http://schemas.microsoft.com/office/drawing/2014/main" id="{99C182F0-8A7C-504A-9A54-449A83F388B6}"/>
              </a:ext>
            </a:extLst>
          </p:cNvPr>
          <p:cNvSpPr>
            <a:spLocks noChangeArrowheads="1"/>
          </p:cNvSpPr>
          <p:nvPr userDrawn="1"/>
        </p:nvSpPr>
        <p:spPr bwMode="auto">
          <a:xfrm>
            <a:off x="790280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5" name="AutoForm 110">
            <a:extLst>
              <a:ext uri="{FF2B5EF4-FFF2-40B4-BE49-F238E27FC236}">
                <a16:creationId xmlns:a16="http://schemas.microsoft.com/office/drawing/2014/main" id="{9D1051D0-507B-AD4A-B0AD-E475849C00B9}"/>
              </a:ext>
            </a:extLst>
          </p:cNvPr>
          <p:cNvSpPr>
            <a:spLocks noChangeArrowheads="1"/>
          </p:cNvSpPr>
          <p:nvPr userDrawn="1"/>
        </p:nvSpPr>
        <p:spPr bwMode="auto">
          <a:xfrm>
            <a:off x="1004971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8" name="Textplatzhalter 47">
            <a:extLst>
              <a:ext uri="{FF2B5EF4-FFF2-40B4-BE49-F238E27FC236}">
                <a16:creationId xmlns:a16="http://schemas.microsoft.com/office/drawing/2014/main" id="{C7AC686A-1508-BF48-911D-61D82AABC76B}"/>
              </a:ext>
            </a:extLst>
          </p:cNvPr>
          <p:cNvSpPr>
            <a:spLocks noGrp="1"/>
          </p:cNvSpPr>
          <p:nvPr>
            <p:ph type="body" sz="quarter" idx="10"/>
          </p:nvPr>
        </p:nvSpPr>
        <p:spPr>
          <a:xfrm>
            <a:off x="17066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49" name="Textplatzhalter 47">
            <a:extLst>
              <a:ext uri="{FF2B5EF4-FFF2-40B4-BE49-F238E27FC236}">
                <a16:creationId xmlns:a16="http://schemas.microsoft.com/office/drawing/2014/main" id="{B876D68E-F284-354A-92F8-5F77347449B8}"/>
              </a:ext>
            </a:extLst>
          </p:cNvPr>
          <p:cNvSpPr>
            <a:spLocks noGrp="1"/>
          </p:cNvSpPr>
          <p:nvPr>
            <p:ph type="body" sz="quarter" idx="11"/>
          </p:nvPr>
        </p:nvSpPr>
        <p:spPr>
          <a:xfrm>
            <a:off x="17066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0" name="Textplatzhalter 47">
            <a:extLst>
              <a:ext uri="{FF2B5EF4-FFF2-40B4-BE49-F238E27FC236}">
                <a16:creationId xmlns:a16="http://schemas.microsoft.com/office/drawing/2014/main" id="{72B3DBB3-1959-194A-B523-EB85330EEDEC}"/>
              </a:ext>
            </a:extLst>
          </p:cNvPr>
          <p:cNvSpPr>
            <a:spLocks noGrp="1"/>
          </p:cNvSpPr>
          <p:nvPr>
            <p:ph type="body" sz="quarter" idx="12"/>
          </p:nvPr>
        </p:nvSpPr>
        <p:spPr>
          <a:xfrm>
            <a:off x="2267819"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1" name="Textplatzhalter 47">
            <a:extLst>
              <a:ext uri="{FF2B5EF4-FFF2-40B4-BE49-F238E27FC236}">
                <a16:creationId xmlns:a16="http://schemas.microsoft.com/office/drawing/2014/main" id="{22B58263-52CE-A840-BE43-6EC1E908E01E}"/>
              </a:ext>
            </a:extLst>
          </p:cNvPr>
          <p:cNvSpPr>
            <a:spLocks noGrp="1"/>
          </p:cNvSpPr>
          <p:nvPr>
            <p:ph type="body" sz="quarter" idx="13"/>
          </p:nvPr>
        </p:nvSpPr>
        <p:spPr>
          <a:xfrm>
            <a:off x="2267819"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2" name="Textplatzhalter 47">
            <a:extLst>
              <a:ext uri="{FF2B5EF4-FFF2-40B4-BE49-F238E27FC236}">
                <a16:creationId xmlns:a16="http://schemas.microsoft.com/office/drawing/2014/main" id="{26EB032E-EC81-0A4B-B52C-8C2C4C3F2374}"/>
              </a:ext>
            </a:extLst>
          </p:cNvPr>
          <p:cNvSpPr>
            <a:spLocks noGrp="1"/>
          </p:cNvSpPr>
          <p:nvPr>
            <p:ph type="body" sz="quarter" idx="14"/>
          </p:nvPr>
        </p:nvSpPr>
        <p:spPr>
          <a:xfrm>
            <a:off x="43848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3" name="Textplatzhalter 47">
            <a:extLst>
              <a:ext uri="{FF2B5EF4-FFF2-40B4-BE49-F238E27FC236}">
                <a16:creationId xmlns:a16="http://schemas.microsoft.com/office/drawing/2014/main" id="{E142B6AC-952F-7848-BBE6-347DCB7B89DC}"/>
              </a:ext>
            </a:extLst>
          </p:cNvPr>
          <p:cNvSpPr>
            <a:spLocks noGrp="1"/>
          </p:cNvSpPr>
          <p:nvPr>
            <p:ph type="body" sz="quarter" idx="15"/>
          </p:nvPr>
        </p:nvSpPr>
        <p:spPr>
          <a:xfrm>
            <a:off x="43848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4" name="Textplatzhalter 47">
            <a:extLst>
              <a:ext uri="{FF2B5EF4-FFF2-40B4-BE49-F238E27FC236}">
                <a16:creationId xmlns:a16="http://schemas.microsoft.com/office/drawing/2014/main" id="{E0489ECC-6BF5-5B4E-90C3-BEE52E42473B}"/>
              </a:ext>
            </a:extLst>
          </p:cNvPr>
          <p:cNvSpPr>
            <a:spLocks noGrp="1"/>
          </p:cNvSpPr>
          <p:nvPr>
            <p:ph type="body" sz="quarter" idx="16"/>
          </p:nvPr>
        </p:nvSpPr>
        <p:spPr>
          <a:xfrm>
            <a:off x="6521768"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5" name="Textplatzhalter 47">
            <a:extLst>
              <a:ext uri="{FF2B5EF4-FFF2-40B4-BE49-F238E27FC236}">
                <a16:creationId xmlns:a16="http://schemas.microsoft.com/office/drawing/2014/main" id="{F5FDBE0B-BF91-454F-884E-BD1DBC7FBAD9}"/>
              </a:ext>
            </a:extLst>
          </p:cNvPr>
          <p:cNvSpPr>
            <a:spLocks noGrp="1"/>
          </p:cNvSpPr>
          <p:nvPr>
            <p:ph type="body" sz="quarter" idx="17"/>
          </p:nvPr>
        </p:nvSpPr>
        <p:spPr>
          <a:xfrm>
            <a:off x="6521768"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6" name="Textplatzhalter 47">
            <a:extLst>
              <a:ext uri="{FF2B5EF4-FFF2-40B4-BE49-F238E27FC236}">
                <a16:creationId xmlns:a16="http://schemas.microsoft.com/office/drawing/2014/main" id="{BFA5A588-B7EF-C54C-845B-1DE2DEB66411}"/>
              </a:ext>
            </a:extLst>
          </p:cNvPr>
          <p:cNvSpPr>
            <a:spLocks noGrp="1"/>
          </p:cNvSpPr>
          <p:nvPr>
            <p:ph type="body" sz="quarter" idx="18"/>
          </p:nvPr>
        </p:nvSpPr>
        <p:spPr>
          <a:xfrm>
            <a:off x="864874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7" name="Textplatzhalter 47">
            <a:extLst>
              <a:ext uri="{FF2B5EF4-FFF2-40B4-BE49-F238E27FC236}">
                <a16:creationId xmlns:a16="http://schemas.microsoft.com/office/drawing/2014/main" id="{EB929D32-6BE2-A740-9A19-3C58C9989F3F}"/>
              </a:ext>
            </a:extLst>
          </p:cNvPr>
          <p:cNvSpPr>
            <a:spLocks noGrp="1"/>
          </p:cNvSpPr>
          <p:nvPr>
            <p:ph type="body" sz="quarter" idx="19"/>
          </p:nvPr>
        </p:nvSpPr>
        <p:spPr>
          <a:xfrm>
            <a:off x="864874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8" name="Textplatzhalter 47">
            <a:extLst>
              <a:ext uri="{FF2B5EF4-FFF2-40B4-BE49-F238E27FC236}">
                <a16:creationId xmlns:a16="http://schemas.microsoft.com/office/drawing/2014/main" id="{28EEF54E-168F-DA4E-944A-F77FE6A16B24}"/>
              </a:ext>
            </a:extLst>
          </p:cNvPr>
          <p:cNvSpPr>
            <a:spLocks noGrp="1"/>
          </p:cNvSpPr>
          <p:nvPr>
            <p:ph type="body" sz="quarter" idx="20"/>
          </p:nvPr>
        </p:nvSpPr>
        <p:spPr>
          <a:xfrm>
            <a:off x="107856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9" name="Textplatzhalter 47">
            <a:extLst>
              <a:ext uri="{FF2B5EF4-FFF2-40B4-BE49-F238E27FC236}">
                <a16:creationId xmlns:a16="http://schemas.microsoft.com/office/drawing/2014/main" id="{198BA63D-3812-4B40-A56C-E9D3715494D9}"/>
              </a:ext>
            </a:extLst>
          </p:cNvPr>
          <p:cNvSpPr>
            <a:spLocks noGrp="1"/>
          </p:cNvSpPr>
          <p:nvPr>
            <p:ph type="body" sz="quarter" idx="21"/>
          </p:nvPr>
        </p:nvSpPr>
        <p:spPr>
          <a:xfrm>
            <a:off x="107856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61"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4068057"/>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2"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559499" y="4048248"/>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6" name="Freihandform 23" descr="Fragezeichensymbol"/>
          <p:cNvSpPr>
            <a:spLocks noEditPoints="1"/>
          </p:cNvSpPr>
          <p:nvPr userDrawn="1"/>
        </p:nvSpPr>
        <p:spPr bwMode="auto">
          <a:xfrm>
            <a:off x="11243645" y="2486630"/>
            <a:ext cx="533627" cy="720172"/>
          </a:xfrm>
          <a:custGeom>
            <a:avLst/>
            <a:gdLst/>
            <a:ahLst/>
            <a:cxnLst>
              <a:cxn ang="0">
                <a:pos x="357" y="1068"/>
              </a:cxn>
              <a:cxn ang="0">
                <a:pos x="364" y="975"/>
              </a:cxn>
              <a:cxn ang="0">
                <a:pos x="380" y="900"/>
              </a:cxn>
              <a:cxn ang="0">
                <a:pos x="430" y="808"/>
              </a:cxn>
              <a:cxn ang="0">
                <a:pos x="483" y="748"/>
              </a:cxn>
              <a:cxn ang="0">
                <a:pos x="662" y="591"/>
              </a:cxn>
              <a:cxn ang="0">
                <a:pos x="700" y="556"/>
              </a:cxn>
              <a:cxn ang="0">
                <a:pos x="737" y="507"/>
              </a:cxn>
              <a:cxn ang="0">
                <a:pos x="750" y="461"/>
              </a:cxn>
              <a:cxn ang="0">
                <a:pos x="748" y="432"/>
              </a:cxn>
              <a:cxn ang="0">
                <a:pos x="735" y="397"/>
              </a:cxn>
              <a:cxn ang="0">
                <a:pos x="715" y="368"/>
              </a:cxn>
              <a:cxn ang="0">
                <a:pos x="695" y="355"/>
              </a:cxn>
              <a:cxn ang="0">
                <a:pos x="656" y="340"/>
              </a:cxn>
              <a:cxn ang="0">
                <a:pos x="609" y="335"/>
              </a:cxn>
              <a:cxn ang="0">
                <a:pos x="572" y="338"/>
              </a:cxn>
              <a:cxn ang="0">
                <a:pos x="523" y="355"/>
              </a:cxn>
              <a:cxn ang="0">
                <a:pos x="481" y="386"/>
              </a:cxn>
              <a:cxn ang="0">
                <a:pos x="459" y="417"/>
              </a:cxn>
              <a:cxn ang="0">
                <a:pos x="433" y="479"/>
              </a:cxn>
              <a:cxn ang="0">
                <a:pos x="417" y="563"/>
              </a:cxn>
              <a:cxn ang="0">
                <a:pos x="7" y="455"/>
              </a:cxn>
              <a:cxn ang="0">
                <a:pos x="33" y="351"/>
              </a:cxn>
              <a:cxn ang="0">
                <a:pos x="64" y="280"/>
              </a:cxn>
              <a:cxn ang="0">
                <a:pos x="102" y="216"/>
              </a:cxn>
              <a:cxn ang="0">
                <a:pos x="150" y="157"/>
              </a:cxn>
              <a:cxn ang="0">
                <a:pos x="187" y="123"/>
              </a:cxn>
              <a:cxn ang="0">
                <a:pos x="251" y="79"/>
              </a:cxn>
              <a:cxn ang="0">
                <a:pos x="325" y="44"/>
              </a:cxn>
              <a:cxn ang="0">
                <a:pos x="410" y="18"/>
              </a:cxn>
              <a:cxn ang="0">
                <a:pos x="507" y="4"/>
              </a:cxn>
              <a:cxn ang="0">
                <a:pos x="614" y="0"/>
              </a:cxn>
              <a:cxn ang="0">
                <a:pos x="726" y="5"/>
              </a:cxn>
              <a:cxn ang="0">
                <a:pos x="872" y="38"/>
              </a:cxn>
              <a:cxn ang="0">
                <a:pos x="993" y="97"/>
              </a:cxn>
              <a:cxn ang="0">
                <a:pos x="1040" y="132"/>
              </a:cxn>
              <a:cxn ang="0">
                <a:pos x="1097" y="188"/>
              </a:cxn>
              <a:cxn ang="0">
                <a:pos x="1141" y="252"/>
              </a:cxn>
              <a:cxn ang="0">
                <a:pos x="1170" y="322"/>
              </a:cxn>
              <a:cxn ang="0">
                <a:pos x="1187" y="397"/>
              </a:cxn>
              <a:cxn ang="0">
                <a:pos x="1190" y="450"/>
              </a:cxn>
              <a:cxn ang="0">
                <a:pos x="1183" y="518"/>
              </a:cxn>
              <a:cxn ang="0">
                <a:pos x="1161" y="585"/>
              </a:cxn>
              <a:cxn ang="0">
                <a:pos x="1139" y="627"/>
              </a:cxn>
              <a:cxn ang="0">
                <a:pos x="1086" y="697"/>
              </a:cxn>
              <a:cxn ang="0">
                <a:pos x="1004" y="775"/>
              </a:cxn>
              <a:cxn ang="0">
                <a:pos x="933" y="836"/>
              </a:cxn>
              <a:cxn ang="0">
                <a:pos x="828" y="929"/>
              </a:cxn>
              <a:cxn ang="0">
                <a:pos x="795" y="973"/>
              </a:cxn>
              <a:cxn ang="0">
                <a:pos x="783" y="1002"/>
              </a:cxn>
              <a:cxn ang="0">
                <a:pos x="768" y="1070"/>
              </a:cxn>
              <a:cxn ang="0">
                <a:pos x="344" y="1218"/>
              </a:cxn>
              <a:cxn ang="0">
                <a:pos x="344" y="1606"/>
              </a:cxn>
            </a:cxnLst>
            <a:rect l="0" t="0" r="r" b="b"/>
            <a:pathLst>
              <a:path w="1190" h="1606">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chemeClr val="accent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rtl="0"/>
            <a:endParaRPr lang="de-DE"/>
          </a:p>
        </p:txBody>
      </p:sp>
      <p:sp>
        <p:nvSpPr>
          <p:cNvPr id="47" name="Freihandform 5" descr="Symbol für Puzzleteil"/>
          <p:cNvSpPr>
            <a:spLocks/>
          </p:cNvSpPr>
          <p:nvPr userDrawn="1"/>
        </p:nvSpPr>
        <p:spPr bwMode="auto">
          <a:xfrm rot="2700000">
            <a:off x="9057788" y="2456911"/>
            <a:ext cx="618906" cy="838665"/>
          </a:xfrm>
          <a:custGeom>
            <a:avLst/>
            <a:gdLst/>
            <a:ahLst/>
            <a:cxnLst>
              <a:cxn ang="0">
                <a:pos x="1886" y="656"/>
              </a:cxn>
              <a:cxn ang="0">
                <a:pos x="1838" y="614"/>
              </a:cxn>
              <a:cxn ang="0">
                <a:pos x="1560" y="638"/>
              </a:cxn>
              <a:cxn ang="0">
                <a:pos x="1300" y="610"/>
              </a:cxn>
              <a:cxn ang="0">
                <a:pos x="1176" y="546"/>
              </a:cxn>
              <a:cxn ang="0">
                <a:pos x="1106" y="476"/>
              </a:cxn>
              <a:cxn ang="0">
                <a:pos x="1118" y="376"/>
              </a:cxn>
              <a:cxn ang="0">
                <a:pos x="1122" y="190"/>
              </a:cxn>
              <a:cxn ang="0">
                <a:pos x="1024" y="38"/>
              </a:cxn>
              <a:cxn ang="0">
                <a:pos x="912" y="0"/>
              </a:cxn>
              <a:cxn ang="0">
                <a:pos x="786" y="42"/>
              </a:cxn>
              <a:cxn ang="0">
                <a:pos x="724" y="168"/>
              </a:cxn>
              <a:cxn ang="0">
                <a:pos x="734" y="296"/>
              </a:cxn>
              <a:cxn ang="0">
                <a:pos x="756" y="446"/>
              </a:cxn>
              <a:cxn ang="0">
                <a:pos x="668" y="518"/>
              </a:cxn>
              <a:cxn ang="0">
                <a:pos x="574" y="536"/>
              </a:cxn>
              <a:cxn ang="0">
                <a:pos x="320" y="472"/>
              </a:cxn>
              <a:cxn ang="0">
                <a:pos x="84" y="422"/>
              </a:cxn>
              <a:cxn ang="0">
                <a:pos x="68" y="748"/>
              </a:cxn>
              <a:cxn ang="0">
                <a:pos x="114" y="932"/>
              </a:cxn>
              <a:cxn ang="0">
                <a:pos x="178" y="974"/>
              </a:cxn>
              <a:cxn ang="0">
                <a:pos x="274" y="938"/>
              </a:cxn>
              <a:cxn ang="0">
                <a:pos x="350" y="952"/>
              </a:cxn>
              <a:cxn ang="0">
                <a:pos x="412" y="1024"/>
              </a:cxn>
              <a:cxn ang="0">
                <a:pos x="424" y="1194"/>
              </a:cxn>
              <a:cxn ang="0">
                <a:pos x="386" y="1426"/>
              </a:cxn>
              <a:cxn ang="0">
                <a:pos x="322" y="1496"/>
              </a:cxn>
              <a:cxn ang="0">
                <a:pos x="206" y="1484"/>
              </a:cxn>
              <a:cxn ang="0">
                <a:pos x="72" y="1424"/>
              </a:cxn>
              <a:cxn ang="0">
                <a:pos x="14" y="1456"/>
              </a:cxn>
              <a:cxn ang="0">
                <a:pos x="0" y="1536"/>
              </a:cxn>
              <a:cxn ang="0">
                <a:pos x="60" y="1874"/>
              </a:cxn>
              <a:cxn ang="0">
                <a:pos x="162" y="2044"/>
              </a:cxn>
              <a:cxn ang="0">
                <a:pos x="530" y="2052"/>
              </a:cxn>
              <a:cxn ang="0">
                <a:pos x="690" y="2092"/>
              </a:cxn>
              <a:cxn ang="0">
                <a:pos x="700" y="2140"/>
              </a:cxn>
              <a:cxn ang="0">
                <a:pos x="658" y="2322"/>
              </a:cxn>
              <a:cxn ang="0">
                <a:pos x="644" y="2470"/>
              </a:cxn>
              <a:cxn ang="0">
                <a:pos x="730" y="2576"/>
              </a:cxn>
              <a:cxn ang="0">
                <a:pos x="900" y="2598"/>
              </a:cxn>
              <a:cxn ang="0">
                <a:pos x="1044" y="2520"/>
              </a:cxn>
              <a:cxn ang="0">
                <a:pos x="1070" y="2370"/>
              </a:cxn>
              <a:cxn ang="0">
                <a:pos x="1030" y="2206"/>
              </a:cxn>
              <a:cxn ang="0">
                <a:pos x="1016" y="2142"/>
              </a:cxn>
              <a:cxn ang="0">
                <a:pos x="1082" y="2076"/>
              </a:cxn>
              <a:cxn ang="0">
                <a:pos x="1432" y="2040"/>
              </a:cxn>
              <a:cxn ang="0">
                <a:pos x="1740" y="1830"/>
              </a:cxn>
              <a:cxn ang="0">
                <a:pos x="1722" y="1686"/>
              </a:cxn>
              <a:cxn ang="0">
                <a:pos x="1646" y="1654"/>
              </a:cxn>
              <a:cxn ang="0">
                <a:pos x="1500" y="1650"/>
              </a:cxn>
              <a:cxn ang="0">
                <a:pos x="1430" y="1584"/>
              </a:cxn>
              <a:cxn ang="0">
                <a:pos x="1400" y="1464"/>
              </a:cxn>
              <a:cxn ang="0">
                <a:pos x="1426" y="1278"/>
              </a:cxn>
              <a:cxn ang="0">
                <a:pos x="1476" y="1174"/>
              </a:cxn>
              <a:cxn ang="0">
                <a:pos x="1540" y="1156"/>
              </a:cxn>
              <a:cxn ang="0">
                <a:pos x="1698" y="1236"/>
              </a:cxn>
              <a:cxn ang="0">
                <a:pos x="1776" y="1252"/>
              </a:cxn>
              <a:cxn ang="0">
                <a:pos x="1854" y="1176"/>
              </a:cxn>
              <a:cxn ang="0">
                <a:pos x="1906" y="990"/>
              </a:cxn>
            </a:cxnLst>
            <a:rect l="0" t="0" r="r" b="b"/>
            <a:pathLst>
              <a:path w="1912" h="260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chemeClr val="accent5">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100" b="1"/>
          </a:p>
        </p:txBody>
      </p:sp>
      <p:grpSp>
        <p:nvGrpSpPr>
          <p:cNvPr id="60" name="Gruppieren 54" descr="Diagrammsymbol"/>
          <p:cNvGrpSpPr/>
          <p:nvPr userDrawn="1"/>
        </p:nvGrpSpPr>
        <p:grpSpPr>
          <a:xfrm>
            <a:off x="6868293" y="2550009"/>
            <a:ext cx="714967" cy="609858"/>
            <a:chOff x="1490663" y="846138"/>
            <a:chExt cx="381000" cy="323850"/>
          </a:xfrm>
          <a:solidFill>
            <a:srgbClr val="FFFFFF"/>
          </a:solidFill>
        </p:grpSpPr>
        <p:sp>
          <p:nvSpPr>
            <p:cNvPr id="63" name="Freihandform 23"/>
            <p:cNvSpPr>
              <a:spLocks/>
            </p:cNvSpPr>
            <p:nvPr/>
          </p:nvSpPr>
          <p:spPr bwMode="auto">
            <a:xfrm>
              <a:off x="1490663" y="942975"/>
              <a:ext cx="381000" cy="227013"/>
            </a:xfrm>
            <a:custGeom>
              <a:avLst/>
              <a:gdLst/>
              <a:ahLst/>
              <a:cxnLst>
                <a:cxn ang="0">
                  <a:pos x="721" y="429"/>
                </a:cxn>
                <a:cxn ang="0">
                  <a:pos x="721" y="429"/>
                </a:cxn>
                <a:cxn ang="0">
                  <a:pos x="0" y="429"/>
                </a:cxn>
                <a:cxn ang="0">
                  <a:pos x="0" y="429"/>
                </a:cxn>
                <a:cxn ang="0">
                  <a:pos x="0" y="0"/>
                </a:cxn>
                <a:cxn ang="0">
                  <a:pos x="23" y="0"/>
                </a:cxn>
                <a:cxn ang="0">
                  <a:pos x="23" y="0"/>
                </a:cxn>
                <a:cxn ang="0">
                  <a:pos x="23" y="405"/>
                </a:cxn>
                <a:cxn ang="0">
                  <a:pos x="721" y="405"/>
                </a:cxn>
                <a:cxn ang="0">
                  <a:pos x="721" y="429"/>
                </a:cxn>
              </a:cxnLst>
              <a:rect l="0" t="0" r="r" b="b"/>
              <a:pathLst>
                <a:path w="721" h="429">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4" name="Rechteck 24"/>
            <p:cNvSpPr>
              <a:spLocks noChangeArrowheads="1"/>
            </p:cNvSpPr>
            <p:nvPr/>
          </p:nvSpPr>
          <p:spPr bwMode="auto">
            <a:xfrm>
              <a:off x="1524000" y="1055688"/>
              <a:ext cx="69850" cy="10318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700" b="1"/>
            </a:p>
          </p:txBody>
        </p:sp>
        <p:sp>
          <p:nvSpPr>
            <p:cNvPr id="65" name="Rechteck 25"/>
            <p:cNvSpPr>
              <a:spLocks noChangeArrowheads="1"/>
            </p:cNvSpPr>
            <p:nvPr/>
          </p:nvSpPr>
          <p:spPr bwMode="auto">
            <a:xfrm>
              <a:off x="1612900" y="987425"/>
              <a:ext cx="69850" cy="1714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1400" b="1"/>
            </a:p>
          </p:txBody>
        </p:sp>
        <p:sp>
          <p:nvSpPr>
            <p:cNvPr id="66" name="Rechteck 26"/>
            <p:cNvSpPr>
              <a:spLocks noChangeArrowheads="1"/>
            </p:cNvSpPr>
            <p:nvPr/>
          </p:nvSpPr>
          <p:spPr bwMode="auto">
            <a:xfrm>
              <a:off x="1701800" y="923925"/>
              <a:ext cx="69850" cy="2349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7" name="Rechteck 27"/>
            <p:cNvSpPr>
              <a:spLocks noChangeArrowheads="1"/>
            </p:cNvSpPr>
            <p:nvPr/>
          </p:nvSpPr>
          <p:spPr bwMode="auto">
            <a:xfrm>
              <a:off x="1790700" y="846138"/>
              <a:ext cx="69850" cy="31273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grpSp>
        <p:nvGrpSpPr>
          <p:cNvPr id="68" name="Gruppieren 365" descr="Glühbirnensymbol"/>
          <p:cNvGrpSpPr>
            <a:grpSpLocks noChangeAspect="1"/>
          </p:cNvGrpSpPr>
          <p:nvPr userDrawn="1"/>
        </p:nvGrpSpPr>
        <p:grpSpPr>
          <a:xfrm>
            <a:off x="4877828" y="2465504"/>
            <a:ext cx="463383" cy="816853"/>
            <a:chOff x="5102225" y="1727200"/>
            <a:chExt cx="2289175" cy="4035425"/>
          </a:xfrm>
          <a:solidFill>
            <a:srgbClr val="FFFFFF"/>
          </a:solidFill>
        </p:grpSpPr>
        <p:sp>
          <p:nvSpPr>
            <p:cNvPr id="69" name="Freihandform 44"/>
            <p:cNvSpPr>
              <a:spLocks/>
            </p:cNvSpPr>
            <p:nvPr/>
          </p:nvSpPr>
          <p:spPr bwMode="auto">
            <a:xfrm>
              <a:off x="5689600" y="4699000"/>
              <a:ext cx="1101725" cy="1063625"/>
            </a:xfrm>
            <a:custGeom>
              <a:avLst/>
              <a:gdLst/>
              <a:ahLst/>
              <a:cxnLst>
                <a:cxn ang="0">
                  <a:pos x="676" y="298"/>
                </a:cxn>
                <a:cxn ang="0">
                  <a:pos x="688" y="276"/>
                </a:cxn>
                <a:cxn ang="0">
                  <a:pos x="694" y="246"/>
                </a:cxn>
                <a:cxn ang="0">
                  <a:pos x="688" y="216"/>
                </a:cxn>
                <a:cxn ang="0">
                  <a:pos x="676" y="192"/>
                </a:cxn>
                <a:cxn ang="0">
                  <a:pos x="684" y="180"/>
                </a:cxn>
                <a:cxn ang="0">
                  <a:pos x="692" y="152"/>
                </a:cxn>
                <a:cxn ang="0">
                  <a:pos x="692" y="122"/>
                </a:cxn>
                <a:cxn ang="0">
                  <a:pos x="684" y="94"/>
                </a:cxn>
                <a:cxn ang="0">
                  <a:pos x="676" y="84"/>
                </a:cxn>
                <a:cxn ang="0">
                  <a:pos x="688" y="64"/>
                </a:cxn>
                <a:cxn ang="0">
                  <a:pos x="692" y="42"/>
                </a:cxn>
                <a:cxn ang="0">
                  <a:pos x="688" y="18"/>
                </a:cxn>
                <a:cxn ang="0">
                  <a:pos x="676" y="0"/>
                </a:cxn>
                <a:cxn ang="0">
                  <a:pos x="16" y="0"/>
                </a:cxn>
                <a:cxn ang="0">
                  <a:pos x="6" y="16"/>
                </a:cxn>
                <a:cxn ang="0">
                  <a:pos x="4" y="34"/>
                </a:cxn>
                <a:cxn ang="0">
                  <a:pos x="6" y="50"/>
                </a:cxn>
                <a:cxn ang="0">
                  <a:pos x="16" y="66"/>
                </a:cxn>
                <a:cxn ang="0">
                  <a:pos x="10" y="78"/>
                </a:cxn>
                <a:cxn ang="0">
                  <a:pos x="2" y="102"/>
                </a:cxn>
                <a:cxn ang="0">
                  <a:pos x="2" y="128"/>
                </a:cxn>
                <a:cxn ang="0">
                  <a:pos x="10" y="150"/>
                </a:cxn>
                <a:cxn ang="0">
                  <a:pos x="16" y="160"/>
                </a:cxn>
                <a:cxn ang="0">
                  <a:pos x="6" y="186"/>
                </a:cxn>
                <a:cxn ang="0">
                  <a:pos x="2" y="216"/>
                </a:cxn>
                <a:cxn ang="0">
                  <a:pos x="6" y="244"/>
                </a:cxn>
                <a:cxn ang="0">
                  <a:pos x="16" y="268"/>
                </a:cxn>
                <a:cxn ang="0">
                  <a:pos x="8" y="278"/>
                </a:cxn>
                <a:cxn ang="0">
                  <a:pos x="0" y="304"/>
                </a:cxn>
                <a:cxn ang="0">
                  <a:pos x="2" y="332"/>
                </a:cxn>
                <a:cxn ang="0">
                  <a:pos x="8" y="356"/>
                </a:cxn>
                <a:cxn ang="0">
                  <a:pos x="16" y="368"/>
                </a:cxn>
                <a:cxn ang="0">
                  <a:pos x="4" y="390"/>
                </a:cxn>
                <a:cxn ang="0">
                  <a:pos x="2" y="414"/>
                </a:cxn>
                <a:cxn ang="0">
                  <a:pos x="4" y="436"/>
                </a:cxn>
                <a:cxn ang="0">
                  <a:pos x="16" y="454"/>
                </a:cxn>
                <a:cxn ang="0">
                  <a:pos x="134" y="620"/>
                </a:cxn>
                <a:cxn ang="0">
                  <a:pos x="184" y="628"/>
                </a:cxn>
                <a:cxn ang="0">
                  <a:pos x="198" y="638"/>
                </a:cxn>
                <a:cxn ang="0">
                  <a:pos x="234" y="654"/>
                </a:cxn>
                <a:cxn ang="0">
                  <a:pos x="274" y="664"/>
                </a:cxn>
                <a:cxn ang="0">
                  <a:pos x="318" y="670"/>
                </a:cxn>
                <a:cxn ang="0">
                  <a:pos x="362" y="670"/>
                </a:cxn>
                <a:cxn ang="0">
                  <a:pos x="406" y="664"/>
                </a:cxn>
                <a:cxn ang="0">
                  <a:pos x="444" y="654"/>
                </a:cxn>
                <a:cxn ang="0">
                  <a:pos x="478" y="638"/>
                </a:cxn>
                <a:cxn ang="0">
                  <a:pos x="492" y="620"/>
                </a:cxn>
                <a:cxn ang="0">
                  <a:pos x="650" y="454"/>
                </a:cxn>
                <a:cxn ang="0">
                  <a:pos x="676" y="454"/>
                </a:cxn>
                <a:cxn ang="0">
                  <a:pos x="686" y="444"/>
                </a:cxn>
                <a:cxn ang="0">
                  <a:pos x="690" y="428"/>
                </a:cxn>
                <a:cxn ang="0">
                  <a:pos x="686" y="412"/>
                </a:cxn>
                <a:cxn ang="0">
                  <a:pos x="676" y="398"/>
                </a:cxn>
                <a:cxn ang="0">
                  <a:pos x="684" y="386"/>
                </a:cxn>
                <a:cxn ang="0">
                  <a:pos x="694" y="360"/>
                </a:cxn>
                <a:cxn ang="0">
                  <a:pos x="694" y="332"/>
                </a:cxn>
                <a:cxn ang="0">
                  <a:pos x="684" y="308"/>
                </a:cxn>
                <a:cxn ang="0">
                  <a:pos x="676" y="298"/>
                </a:cxn>
              </a:cxnLst>
              <a:rect l="0" t="0" r="r" b="b"/>
              <a:pathLst>
                <a:path w="694" h="67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800" b="1"/>
            </a:p>
          </p:txBody>
        </p:sp>
        <p:sp>
          <p:nvSpPr>
            <p:cNvPr id="70" name="Freihandform 45"/>
            <p:cNvSpPr>
              <a:spLocks noEditPoints="1"/>
            </p:cNvSpPr>
            <p:nvPr/>
          </p:nvSpPr>
          <p:spPr bwMode="auto">
            <a:xfrm>
              <a:off x="5102225" y="1727200"/>
              <a:ext cx="2289175" cy="2886075"/>
            </a:xfrm>
            <a:custGeom>
              <a:avLst/>
              <a:gdLst/>
              <a:ahLst/>
              <a:cxnLst>
                <a:cxn ang="0">
                  <a:pos x="354" y="1670"/>
                </a:cxn>
                <a:cxn ang="0">
                  <a:pos x="286" y="1428"/>
                </a:cxn>
                <a:cxn ang="0">
                  <a:pos x="180" y="1218"/>
                </a:cxn>
                <a:cxn ang="0">
                  <a:pos x="80" y="1062"/>
                </a:cxn>
                <a:cxn ang="0">
                  <a:pos x="22" y="904"/>
                </a:cxn>
                <a:cxn ang="0">
                  <a:pos x="0" y="732"/>
                </a:cxn>
                <a:cxn ang="0">
                  <a:pos x="0" y="710"/>
                </a:cxn>
                <a:cxn ang="0">
                  <a:pos x="26" y="546"/>
                </a:cxn>
                <a:cxn ang="0">
                  <a:pos x="94" y="370"/>
                </a:cxn>
                <a:cxn ang="0">
                  <a:pos x="194" y="226"/>
                </a:cxn>
                <a:cxn ang="0">
                  <a:pos x="320" y="118"/>
                </a:cxn>
                <a:cxn ang="0">
                  <a:pos x="466" y="44"/>
                </a:cxn>
                <a:cxn ang="0">
                  <a:pos x="622" y="6"/>
                </a:cxn>
                <a:cxn ang="0">
                  <a:pos x="718" y="0"/>
                </a:cxn>
                <a:cxn ang="0">
                  <a:pos x="876" y="16"/>
                </a:cxn>
                <a:cxn ang="0">
                  <a:pos x="1030" y="68"/>
                </a:cxn>
                <a:cxn ang="0">
                  <a:pos x="1168" y="156"/>
                </a:cxn>
                <a:cxn ang="0">
                  <a:pos x="1286" y="278"/>
                </a:cxn>
                <a:cxn ang="0">
                  <a:pos x="1376" y="434"/>
                </a:cxn>
                <a:cxn ang="0">
                  <a:pos x="1432" y="624"/>
                </a:cxn>
                <a:cxn ang="0">
                  <a:pos x="1442" y="714"/>
                </a:cxn>
                <a:cxn ang="0">
                  <a:pos x="1424" y="900"/>
                </a:cxn>
                <a:cxn ang="0">
                  <a:pos x="1354" y="1082"/>
                </a:cxn>
                <a:cxn ang="0">
                  <a:pos x="1298" y="1154"/>
                </a:cxn>
                <a:cxn ang="0">
                  <a:pos x="1174" y="1348"/>
                </a:cxn>
                <a:cxn ang="0">
                  <a:pos x="1090" y="1570"/>
                </a:cxn>
                <a:cxn ang="0">
                  <a:pos x="1066" y="1758"/>
                </a:cxn>
                <a:cxn ang="0">
                  <a:pos x="368" y="1818"/>
                </a:cxn>
                <a:cxn ang="0">
                  <a:pos x="994" y="1634"/>
                </a:cxn>
                <a:cxn ang="0">
                  <a:pos x="1064" y="1394"/>
                </a:cxn>
                <a:cxn ang="0">
                  <a:pos x="1180" y="1182"/>
                </a:cxn>
                <a:cxn ang="0">
                  <a:pos x="1286" y="1038"/>
                </a:cxn>
                <a:cxn ang="0">
                  <a:pos x="1346" y="882"/>
                </a:cxn>
                <a:cxn ang="0">
                  <a:pos x="1362" y="716"/>
                </a:cxn>
                <a:cxn ang="0">
                  <a:pos x="1336" y="564"/>
                </a:cxn>
                <a:cxn ang="0">
                  <a:pos x="1274" y="406"/>
                </a:cxn>
                <a:cxn ang="0">
                  <a:pos x="1182" y="280"/>
                </a:cxn>
                <a:cxn ang="0">
                  <a:pos x="1070" y="184"/>
                </a:cxn>
                <a:cxn ang="0">
                  <a:pos x="942" y="120"/>
                </a:cxn>
                <a:cxn ang="0">
                  <a:pos x="804" y="86"/>
                </a:cxn>
                <a:cxn ang="0">
                  <a:pos x="690" y="82"/>
                </a:cxn>
                <a:cxn ang="0">
                  <a:pos x="548" y="104"/>
                </a:cxn>
                <a:cxn ang="0">
                  <a:pos x="414" y="156"/>
                </a:cxn>
                <a:cxn ang="0">
                  <a:pos x="296" y="238"/>
                </a:cxn>
                <a:cxn ang="0">
                  <a:pos x="198" y="352"/>
                </a:cxn>
                <a:cxn ang="0">
                  <a:pos x="126" y="498"/>
                </a:cxn>
                <a:cxn ang="0">
                  <a:pos x="86" y="676"/>
                </a:cxn>
                <a:cxn ang="0">
                  <a:pos x="82" y="732"/>
                </a:cxn>
                <a:cxn ang="0">
                  <a:pos x="92" y="846"/>
                </a:cxn>
                <a:cxn ang="0">
                  <a:pos x="152" y="1026"/>
                </a:cxn>
                <a:cxn ang="0">
                  <a:pos x="292" y="1252"/>
                </a:cxn>
                <a:cxn ang="0">
                  <a:pos x="390" y="1474"/>
                </a:cxn>
                <a:cxn ang="0">
                  <a:pos x="444" y="1736"/>
                </a:cxn>
              </a:cxnLst>
              <a:rect l="0" t="0" r="r" b="b"/>
              <a:pathLst>
                <a:path w="1442" h="1818">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sp>
        <p:nvSpPr>
          <p:cNvPr id="71" name="Freihandform 71" descr="Zahnradsymbol"/>
          <p:cNvSpPr>
            <a:spLocks noEditPoints="1"/>
          </p:cNvSpPr>
          <p:nvPr userDrawn="1"/>
        </p:nvSpPr>
        <p:spPr bwMode="auto">
          <a:xfrm>
            <a:off x="2574221" y="2465504"/>
            <a:ext cx="828170" cy="813111"/>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chemeClr val="accent4">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72" name="Freihandform 18" descr="Flussdiagrammsymbol"/>
          <p:cNvSpPr>
            <a:spLocks/>
          </p:cNvSpPr>
          <p:nvPr userDrawn="1"/>
        </p:nvSpPr>
        <p:spPr bwMode="auto">
          <a:xfrm>
            <a:off x="343930" y="2518662"/>
            <a:ext cx="941787" cy="597062"/>
          </a:xfrm>
          <a:custGeom>
            <a:avLst/>
            <a:gdLst/>
            <a:ahLst/>
            <a:cxnLst>
              <a:cxn ang="0">
                <a:pos x="2952" y="1466"/>
              </a:cxn>
              <a:cxn ang="0">
                <a:pos x="2952" y="1102"/>
              </a:cxn>
              <a:cxn ang="0">
                <a:pos x="1727" y="1102"/>
              </a:cxn>
              <a:cxn ang="0">
                <a:pos x="1727" y="822"/>
              </a:cxn>
              <a:cxn ang="0">
                <a:pos x="2270" y="822"/>
              </a:cxn>
              <a:cxn ang="0">
                <a:pos x="2270" y="0"/>
              </a:cxn>
              <a:cxn ang="0">
                <a:pos x="1073" y="0"/>
              </a:cxn>
              <a:cxn ang="0">
                <a:pos x="1073" y="822"/>
              </a:cxn>
              <a:cxn ang="0">
                <a:pos x="1615" y="822"/>
              </a:cxn>
              <a:cxn ang="0">
                <a:pos x="1615" y="1102"/>
              </a:cxn>
              <a:cxn ang="0">
                <a:pos x="392" y="1102"/>
              </a:cxn>
              <a:cxn ang="0">
                <a:pos x="392" y="1466"/>
              </a:cxn>
              <a:cxn ang="0">
                <a:pos x="0" y="1466"/>
              </a:cxn>
              <a:cxn ang="0">
                <a:pos x="0" y="2120"/>
              </a:cxn>
              <a:cxn ang="0">
                <a:pos x="951" y="2120"/>
              </a:cxn>
              <a:cxn ang="0">
                <a:pos x="951" y="1466"/>
              </a:cxn>
              <a:cxn ang="0">
                <a:pos x="504" y="1466"/>
              </a:cxn>
              <a:cxn ang="0">
                <a:pos x="504" y="1214"/>
              </a:cxn>
              <a:cxn ang="0">
                <a:pos x="1615" y="1214"/>
              </a:cxn>
              <a:cxn ang="0">
                <a:pos x="1615" y="1466"/>
              </a:cxn>
              <a:cxn ang="0">
                <a:pos x="1196" y="1466"/>
              </a:cxn>
              <a:cxn ang="0">
                <a:pos x="1196" y="2120"/>
              </a:cxn>
              <a:cxn ang="0">
                <a:pos x="2147" y="2120"/>
              </a:cxn>
              <a:cxn ang="0">
                <a:pos x="2147" y="1466"/>
              </a:cxn>
              <a:cxn ang="0">
                <a:pos x="1727" y="1466"/>
              </a:cxn>
              <a:cxn ang="0">
                <a:pos x="1727" y="1214"/>
              </a:cxn>
              <a:cxn ang="0">
                <a:pos x="2840" y="1214"/>
              </a:cxn>
              <a:cxn ang="0">
                <a:pos x="2840" y="1466"/>
              </a:cxn>
              <a:cxn ang="0">
                <a:pos x="2393" y="1466"/>
              </a:cxn>
              <a:cxn ang="0">
                <a:pos x="2393" y="2120"/>
              </a:cxn>
              <a:cxn ang="0">
                <a:pos x="3344" y="2120"/>
              </a:cxn>
              <a:cxn ang="0">
                <a:pos x="3344" y="1466"/>
              </a:cxn>
              <a:cxn ang="0">
                <a:pos x="2952" y="1466"/>
              </a:cxn>
            </a:cxnLst>
            <a:rect l="0" t="0" r="r" b="b"/>
            <a:pathLst>
              <a:path w="3344" h="212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chemeClr val="accent2">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Tree>
    <p:extLst>
      <p:ext uri="{BB962C8B-B14F-4D97-AF65-F5344CB8AC3E}">
        <p14:creationId xmlns:p14="http://schemas.microsoft.com/office/powerpoint/2010/main" val="2545747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BE27CB52-5FCD-F146-AE98-5D36C008A7D9}"/>
              </a:ext>
            </a:extLst>
          </p:cNvPr>
          <p:cNvGrpSpPr/>
          <p:nvPr userDrawn="1"/>
        </p:nvGrpSpPr>
        <p:grpSpPr>
          <a:xfrm>
            <a:off x="914401" y="381000"/>
            <a:ext cx="10286999" cy="5898494"/>
            <a:chOff x="914401" y="381000"/>
            <a:chExt cx="10286999" cy="5898494"/>
          </a:xfrm>
        </p:grpSpPr>
        <p:sp>
          <p:nvSpPr>
            <p:cNvPr id="6" name="Freihandform 5">
              <a:extLst>
                <a:ext uri="{FF2B5EF4-FFF2-40B4-BE49-F238E27FC236}">
                  <a16:creationId xmlns:a16="http://schemas.microsoft.com/office/drawing/2014/main" id="{B2F99DF6-A203-9D44-9A6A-0AC1A58A2ED9}"/>
                </a:ext>
              </a:extLst>
            </p:cNvPr>
            <p:cNvSpPr>
              <a:spLocks/>
            </p:cNvSpPr>
            <p:nvPr/>
          </p:nvSpPr>
          <p:spPr bwMode="auto">
            <a:xfrm>
              <a:off x="9779656" y="381000"/>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7" name="Rechteck 6">
              <a:extLst>
                <a:ext uri="{FF2B5EF4-FFF2-40B4-BE49-F238E27FC236}">
                  <a16:creationId xmlns:a16="http://schemas.microsoft.com/office/drawing/2014/main" id="{8BA5C25D-8B04-E449-8398-ED746F8F13F8}"/>
                </a:ext>
              </a:extLst>
            </p:cNvPr>
            <p:cNvSpPr>
              <a:spLocks noChangeArrowheads="1"/>
            </p:cNvSpPr>
            <p:nvPr/>
          </p:nvSpPr>
          <p:spPr bwMode="auto">
            <a:xfrm>
              <a:off x="6701157" y="381000"/>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8" name="Rechteck 6">
              <a:extLst>
                <a:ext uri="{FF2B5EF4-FFF2-40B4-BE49-F238E27FC236}">
                  <a16:creationId xmlns:a16="http://schemas.microsoft.com/office/drawing/2014/main" id="{04B6911B-F297-B44C-8316-87E47393E11F}"/>
                </a:ext>
              </a:extLst>
            </p:cNvPr>
            <p:cNvSpPr>
              <a:spLocks noChangeArrowheads="1"/>
            </p:cNvSpPr>
            <p:nvPr/>
          </p:nvSpPr>
          <p:spPr bwMode="auto">
            <a:xfrm>
              <a:off x="3581400" y="381000"/>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9" name="Freihandform 5">
              <a:extLst>
                <a:ext uri="{FF2B5EF4-FFF2-40B4-BE49-F238E27FC236}">
                  <a16:creationId xmlns:a16="http://schemas.microsoft.com/office/drawing/2014/main" id="{0D5C4F43-367C-5343-8A38-57B3BAAE4B9D}"/>
                </a:ext>
              </a:extLst>
            </p:cNvPr>
            <p:cNvSpPr>
              <a:spLocks/>
            </p:cNvSpPr>
            <p:nvPr/>
          </p:nvSpPr>
          <p:spPr bwMode="auto">
            <a:xfrm flipV="1">
              <a:off x="9779656" y="1700886"/>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0" name="Rechteck 6">
              <a:extLst>
                <a:ext uri="{FF2B5EF4-FFF2-40B4-BE49-F238E27FC236}">
                  <a16:creationId xmlns:a16="http://schemas.microsoft.com/office/drawing/2014/main" id="{31A44D34-7D43-3041-BE40-47BC44365048}"/>
                </a:ext>
              </a:extLst>
            </p:cNvPr>
            <p:cNvSpPr>
              <a:spLocks noChangeArrowheads="1"/>
            </p:cNvSpPr>
            <p:nvPr/>
          </p:nvSpPr>
          <p:spPr bwMode="auto">
            <a:xfrm>
              <a:off x="7543800" y="2009108"/>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1" name="Rechteck 6">
              <a:extLst>
                <a:ext uri="{FF2B5EF4-FFF2-40B4-BE49-F238E27FC236}">
                  <a16:creationId xmlns:a16="http://schemas.microsoft.com/office/drawing/2014/main" id="{48C36294-54E6-784C-BF93-7B9ABCAECD6F}"/>
                </a:ext>
              </a:extLst>
            </p:cNvPr>
            <p:cNvSpPr>
              <a:spLocks noChangeArrowheads="1"/>
            </p:cNvSpPr>
            <p:nvPr/>
          </p:nvSpPr>
          <p:spPr bwMode="auto">
            <a:xfrm>
              <a:off x="4572000" y="2009108"/>
              <a:ext cx="29718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2" name="Rechteck 6">
              <a:extLst>
                <a:ext uri="{FF2B5EF4-FFF2-40B4-BE49-F238E27FC236}">
                  <a16:creationId xmlns:a16="http://schemas.microsoft.com/office/drawing/2014/main" id="{B120C752-BA15-9643-A94E-FB98A0B1084F}"/>
                </a:ext>
              </a:extLst>
            </p:cNvPr>
            <p:cNvSpPr>
              <a:spLocks noChangeArrowheads="1"/>
            </p:cNvSpPr>
            <p:nvPr/>
          </p:nvSpPr>
          <p:spPr bwMode="auto">
            <a:xfrm>
              <a:off x="2286000" y="2009108"/>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3" name="Freihandform 5">
              <a:extLst>
                <a:ext uri="{FF2B5EF4-FFF2-40B4-BE49-F238E27FC236}">
                  <a16:creationId xmlns:a16="http://schemas.microsoft.com/office/drawing/2014/main" id="{7A850F63-58A8-914F-B36B-53BD94BEEFE7}"/>
                </a:ext>
              </a:extLst>
            </p:cNvPr>
            <p:cNvSpPr>
              <a:spLocks/>
            </p:cNvSpPr>
            <p:nvPr/>
          </p:nvSpPr>
          <p:spPr bwMode="auto">
            <a:xfrm rot="10800000">
              <a:off x="914401"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4" name="Freihandform 5">
              <a:extLst>
                <a:ext uri="{FF2B5EF4-FFF2-40B4-BE49-F238E27FC236}">
                  <a16:creationId xmlns:a16="http://schemas.microsoft.com/office/drawing/2014/main" id="{661785BE-3E4A-B842-9021-2744E3BE0706}"/>
                </a:ext>
              </a:extLst>
            </p:cNvPr>
            <p:cNvSpPr>
              <a:spLocks/>
            </p:cNvSpPr>
            <p:nvPr/>
          </p:nvSpPr>
          <p:spPr bwMode="auto">
            <a:xfrm rot="10800000" flipV="1">
              <a:off x="914401" y="2009108"/>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5" name="Rechteck 6">
              <a:extLst>
                <a:ext uri="{FF2B5EF4-FFF2-40B4-BE49-F238E27FC236}">
                  <a16:creationId xmlns:a16="http://schemas.microsoft.com/office/drawing/2014/main" id="{728206F1-0590-3045-9EE1-3BBF4A1F3AE7}"/>
                </a:ext>
              </a:extLst>
            </p:cNvPr>
            <p:cNvSpPr>
              <a:spLocks noChangeArrowheads="1"/>
            </p:cNvSpPr>
            <p:nvPr/>
          </p:nvSpPr>
          <p:spPr bwMode="auto">
            <a:xfrm>
              <a:off x="4572000" y="3637217"/>
              <a:ext cx="2971800" cy="1013737"/>
            </a:xfrm>
            <a:prstGeom prst="rect">
              <a:avLst/>
            </a:pr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6" name="Rechteck 6">
              <a:extLst>
                <a:ext uri="{FF2B5EF4-FFF2-40B4-BE49-F238E27FC236}">
                  <a16:creationId xmlns:a16="http://schemas.microsoft.com/office/drawing/2014/main" id="{B2C863B8-6C48-CE4E-86C5-9D65612EBAFE}"/>
                </a:ext>
              </a:extLst>
            </p:cNvPr>
            <p:cNvSpPr>
              <a:spLocks noChangeArrowheads="1"/>
            </p:cNvSpPr>
            <p:nvPr/>
          </p:nvSpPr>
          <p:spPr bwMode="auto">
            <a:xfrm>
              <a:off x="2286000" y="3637217"/>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7" name="Rechteck 6">
              <a:extLst>
                <a:ext uri="{FF2B5EF4-FFF2-40B4-BE49-F238E27FC236}">
                  <a16:creationId xmlns:a16="http://schemas.microsoft.com/office/drawing/2014/main" id="{AAFC0E6B-47C3-8948-96A4-7A2BA65E65AD}"/>
                </a:ext>
              </a:extLst>
            </p:cNvPr>
            <p:cNvSpPr>
              <a:spLocks noChangeArrowheads="1"/>
            </p:cNvSpPr>
            <p:nvPr/>
          </p:nvSpPr>
          <p:spPr bwMode="auto">
            <a:xfrm>
              <a:off x="7543800" y="3637217"/>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8" name="Freihandform 6">
              <a:extLst>
                <a:ext uri="{FF2B5EF4-FFF2-40B4-BE49-F238E27FC236}">
                  <a16:creationId xmlns:a16="http://schemas.microsoft.com/office/drawing/2014/main" id="{DE3570BC-E748-824B-91B8-9E214DAC52E1}"/>
                </a:ext>
              </a:extLst>
            </p:cNvPr>
            <p:cNvSpPr>
              <a:spLocks/>
            </p:cNvSpPr>
            <p:nvPr/>
          </p:nvSpPr>
          <p:spPr bwMode="auto">
            <a:xfrm>
              <a:off x="1001345" y="381000"/>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9" name="Freihandform 5">
              <a:extLst>
                <a:ext uri="{FF2B5EF4-FFF2-40B4-BE49-F238E27FC236}">
                  <a16:creationId xmlns:a16="http://schemas.microsoft.com/office/drawing/2014/main" id="{513C581F-E365-4E44-8355-5CCFF1B3AAB5}"/>
                </a:ext>
              </a:extLst>
            </p:cNvPr>
            <p:cNvSpPr>
              <a:spLocks/>
            </p:cNvSpPr>
            <p:nvPr/>
          </p:nvSpPr>
          <p:spPr bwMode="auto">
            <a:xfrm>
              <a:off x="9779656" y="3637423"/>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0" name="Freihandform 5">
              <a:extLst>
                <a:ext uri="{FF2B5EF4-FFF2-40B4-BE49-F238E27FC236}">
                  <a16:creationId xmlns:a16="http://schemas.microsoft.com/office/drawing/2014/main" id="{B349D190-8F35-B646-88D3-9861D9316607}"/>
                </a:ext>
              </a:extLst>
            </p:cNvPr>
            <p:cNvSpPr>
              <a:spLocks/>
            </p:cNvSpPr>
            <p:nvPr/>
          </p:nvSpPr>
          <p:spPr bwMode="auto">
            <a:xfrm flipV="1">
              <a:off x="9779656" y="4957309"/>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1" name="Rechteck 6">
              <a:extLst>
                <a:ext uri="{FF2B5EF4-FFF2-40B4-BE49-F238E27FC236}">
                  <a16:creationId xmlns:a16="http://schemas.microsoft.com/office/drawing/2014/main" id="{3725277D-9044-3C48-BDCE-4986AA12B7BB}"/>
                </a:ext>
              </a:extLst>
            </p:cNvPr>
            <p:cNvSpPr>
              <a:spLocks noChangeArrowheads="1"/>
            </p:cNvSpPr>
            <p:nvPr/>
          </p:nvSpPr>
          <p:spPr bwMode="auto">
            <a:xfrm>
              <a:off x="6701157" y="5265531"/>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2" name="Rechteck 6">
              <a:extLst>
                <a:ext uri="{FF2B5EF4-FFF2-40B4-BE49-F238E27FC236}">
                  <a16:creationId xmlns:a16="http://schemas.microsoft.com/office/drawing/2014/main" id="{4ABF5809-C05D-9E41-8FD3-CBFCBD7D43BF}"/>
                </a:ext>
              </a:extLst>
            </p:cNvPr>
            <p:cNvSpPr>
              <a:spLocks noChangeArrowheads="1"/>
            </p:cNvSpPr>
            <p:nvPr/>
          </p:nvSpPr>
          <p:spPr bwMode="auto">
            <a:xfrm>
              <a:off x="3581400" y="5265531"/>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3" name="Freihandform 6">
              <a:extLst>
                <a:ext uri="{FF2B5EF4-FFF2-40B4-BE49-F238E27FC236}">
                  <a16:creationId xmlns:a16="http://schemas.microsoft.com/office/drawing/2014/main" id="{BF93E815-6D33-CC40-8B9F-4C1C0C4EF015}"/>
                </a:ext>
              </a:extLst>
            </p:cNvPr>
            <p:cNvSpPr>
              <a:spLocks/>
            </p:cNvSpPr>
            <p:nvPr/>
          </p:nvSpPr>
          <p:spPr bwMode="auto">
            <a:xfrm>
              <a:off x="1001345" y="5265325"/>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7" name="Rechteck 66">
              <a:extLst>
                <a:ext uri="{FF2B5EF4-FFF2-40B4-BE49-F238E27FC236}">
                  <a16:creationId xmlns:a16="http://schemas.microsoft.com/office/drawing/2014/main" id="{8BA5C25D-8B04-E449-8398-ED746F8F13F8}"/>
                </a:ext>
              </a:extLst>
            </p:cNvPr>
            <p:cNvSpPr>
              <a:spLocks noChangeArrowheads="1"/>
            </p:cNvSpPr>
            <p:nvPr userDrawn="1"/>
          </p:nvSpPr>
          <p:spPr bwMode="auto">
            <a:xfrm>
              <a:off x="6749285" y="381000"/>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8" name="Freihandform 5">
              <a:extLst>
                <a:ext uri="{FF2B5EF4-FFF2-40B4-BE49-F238E27FC236}">
                  <a16:creationId xmlns:a16="http://schemas.microsoft.com/office/drawing/2014/main" id="{7A850F63-58A8-914F-B36B-53BD94BEEFE7}"/>
                </a:ext>
              </a:extLst>
            </p:cNvPr>
            <p:cNvSpPr>
              <a:spLocks/>
            </p:cNvSpPr>
            <p:nvPr userDrawn="1"/>
          </p:nvSpPr>
          <p:spPr bwMode="auto">
            <a:xfrm rot="10800000">
              <a:off x="962529"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9" name="Rechteck 6">
              <a:extLst>
                <a:ext uri="{FF2B5EF4-FFF2-40B4-BE49-F238E27FC236}">
                  <a16:creationId xmlns:a16="http://schemas.microsoft.com/office/drawing/2014/main" id="{4ABF5809-C05D-9E41-8FD3-CBFCBD7D43BF}"/>
                </a:ext>
              </a:extLst>
            </p:cNvPr>
            <p:cNvSpPr>
              <a:spLocks noChangeArrowheads="1"/>
            </p:cNvSpPr>
            <p:nvPr userDrawn="1"/>
          </p:nvSpPr>
          <p:spPr bwMode="auto">
            <a:xfrm>
              <a:off x="3629528" y="5265531"/>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grpSp>
      <p:sp>
        <p:nvSpPr>
          <p:cNvPr id="26" name="Textplatzhalter 25">
            <a:extLst>
              <a:ext uri="{FF2B5EF4-FFF2-40B4-BE49-F238E27FC236}">
                <a16:creationId xmlns:a16="http://schemas.microsoft.com/office/drawing/2014/main" id="{B5DB475C-570C-0741-AE08-FF2AC73C4D96}"/>
              </a:ext>
            </a:extLst>
          </p:cNvPr>
          <p:cNvSpPr>
            <a:spLocks noGrp="1"/>
          </p:cNvSpPr>
          <p:nvPr>
            <p:ph type="body" sz="quarter" idx="10"/>
          </p:nvPr>
        </p:nvSpPr>
        <p:spPr>
          <a:xfrm>
            <a:off x="1977148" y="45567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1" name="Textplatzhalter 30">
            <a:extLst>
              <a:ext uri="{FF2B5EF4-FFF2-40B4-BE49-F238E27FC236}">
                <a16:creationId xmlns:a16="http://schemas.microsoft.com/office/drawing/2014/main" id="{A7976A92-7A4D-E44C-A0BC-00D844E5DC2D}"/>
              </a:ext>
            </a:extLst>
          </p:cNvPr>
          <p:cNvSpPr>
            <a:spLocks noGrp="1"/>
          </p:cNvSpPr>
          <p:nvPr>
            <p:ph type="body" sz="quarter" idx="11"/>
          </p:nvPr>
        </p:nvSpPr>
        <p:spPr>
          <a:xfrm>
            <a:off x="1981200" y="70354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2" name="Textplatzhalter 25">
            <a:extLst>
              <a:ext uri="{FF2B5EF4-FFF2-40B4-BE49-F238E27FC236}">
                <a16:creationId xmlns:a16="http://schemas.microsoft.com/office/drawing/2014/main" id="{6A05A9C5-0E13-B84C-99F1-55C3654E2A5E}"/>
              </a:ext>
            </a:extLst>
          </p:cNvPr>
          <p:cNvSpPr>
            <a:spLocks noGrp="1"/>
          </p:cNvSpPr>
          <p:nvPr>
            <p:ph type="body" sz="quarter" idx="12"/>
          </p:nvPr>
        </p:nvSpPr>
        <p:spPr>
          <a:xfrm>
            <a:off x="37874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3" name="Textplatzhalter 30">
            <a:extLst>
              <a:ext uri="{FF2B5EF4-FFF2-40B4-BE49-F238E27FC236}">
                <a16:creationId xmlns:a16="http://schemas.microsoft.com/office/drawing/2014/main" id="{1DBB0CF0-A1A4-CE4D-A441-A9BE0438D880}"/>
              </a:ext>
            </a:extLst>
          </p:cNvPr>
          <p:cNvSpPr>
            <a:spLocks noGrp="1"/>
          </p:cNvSpPr>
          <p:nvPr>
            <p:ph type="body" sz="quarter" idx="13"/>
          </p:nvPr>
        </p:nvSpPr>
        <p:spPr>
          <a:xfrm>
            <a:off x="3791527" y="70354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4" name="Textplatzhalter 25">
            <a:extLst>
              <a:ext uri="{FF2B5EF4-FFF2-40B4-BE49-F238E27FC236}">
                <a16:creationId xmlns:a16="http://schemas.microsoft.com/office/drawing/2014/main" id="{EB140318-B0A5-5541-9A49-E4C65AD70FD9}"/>
              </a:ext>
            </a:extLst>
          </p:cNvPr>
          <p:cNvSpPr>
            <a:spLocks noGrp="1"/>
          </p:cNvSpPr>
          <p:nvPr>
            <p:ph type="body" sz="quarter" idx="14"/>
          </p:nvPr>
        </p:nvSpPr>
        <p:spPr>
          <a:xfrm>
            <a:off x="69370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5" name="Textplatzhalter 30">
            <a:extLst>
              <a:ext uri="{FF2B5EF4-FFF2-40B4-BE49-F238E27FC236}">
                <a16:creationId xmlns:a16="http://schemas.microsoft.com/office/drawing/2014/main" id="{8DB73B70-08EE-414C-ADF5-DF5B276D361D}"/>
              </a:ext>
            </a:extLst>
          </p:cNvPr>
          <p:cNvSpPr>
            <a:spLocks noGrp="1"/>
          </p:cNvSpPr>
          <p:nvPr>
            <p:ph type="body" sz="quarter" idx="15"/>
          </p:nvPr>
        </p:nvSpPr>
        <p:spPr>
          <a:xfrm>
            <a:off x="6941126" y="70354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6" name="Textplatzhalter 25">
            <a:extLst>
              <a:ext uri="{FF2B5EF4-FFF2-40B4-BE49-F238E27FC236}">
                <a16:creationId xmlns:a16="http://schemas.microsoft.com/office/drawing/2014/main" id="{BEE9AEBC-8DC2-2D48-B210-63E837706E1A}"/>
              </a:ext>
            </a:extLst>
          </p:cNvPr>
          <p:cNvSpPr>
            <a:spLocks noGrp="1"/>
          </p:cNvSpPr>
          <p:nvPr>
            <p:ph type="body" sz="quarter" idx="16"/>
          </p:nvPr>
        </p:nvSpPr>
        <p:spPr>
          <a:xfrm>
            <a:off x="10014963" y="7389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7" name="Textplatzhalter 30">
            <a:extLst>
              <a:ext uri="{FF2B5EF4-FFF2-40B4-BE49-F238E27FC236}">
                <a16:creationId xmlns:a16="http://schemas.microsoft.com/office/drawing/2014/main" id="{76410E08-BB9A-F847-909A-BCAAF79CF27F}"/>
              </a:ext>
            </a:extLst>
          </p:cNvPr>
          <p:cNvSpPr>
            <a:spLocks noGrp="1"/>
          </p:cNvSpPr>
          <p:nvPr>
            <p:ph type="body" sz="quarter" idx="17"/>
          </p:nvPr>
        </p:nvSpPr>
        <p:spPr>
          <a:xfrm>
            <a:off x="10019015" y="9867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9" name="Textplatzhalter 25">
            <a:extLst>
              <a:ext uri="{FF2B5EF4-FFF2-40B4-BE49-F238E27FC236}">
                <a16:creationId xmlns:a16="http://schemas.microsoft.com/office/drawing/2014/main" id="{690BF716-5243-B247-A3A7-86186B18CC54}"/>
              </a:ext>
            </a:extLst>
          </p:cNvPr>
          <p:cNvSpPr>
            <a:spLocks noGrp="1"/>
          </p:cNvSpPr>
          <p:nvPr>
            <p:ph type="body" sz="quarter" idx="18"/>
          </p:nvPr>
        </p:nvSpPr>
        <p:spPr>
          <a:xfrm>
            <a:off x="9979947" y="1782845"/>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0" name="Textplatzhalter 30">
            <a:extLst>
              <a:ext uri="{FF2B5EF4-FFF2-40B4-BE49-F238E27FC236}">
                <a16:creationId xmlns:a16="http://schemas.microsoft.com/office/drawing/2014/main" id="{8C5EE851-3E5C-3F4D-9420-2ABCC1A44242}"/>
              </a:ext>
            </a:extLst>
          </p:cNvPr>
          <p:cNvSpPr>
            <a:spLocks noGrp="1"/>
          </p:cNvSpPr>
          <p:nvPr>
            <p:ph type="body" sz="quarter" idx="19"/>
          </p:nvPr>
        </p:nvSpPr>
        <p:spPr>
          <a:xfrm>
            <a:off x="9983999" y="2030707"/>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1" name="Textplatzhalter 25">
            <a:extLst>
              <a:ext uri="{FF2B5EF4-FFF2-40B4-BE49-F238E27FC236}">
                <a16:creationId xmlns:a16="http://schemas.microsoft.com/office/drawing/2014/main" id="{2186EDF5-C869-EA41-9C4E-6E82C7A91B22}"/>
              </a:ext>
            </a:extLst>
          </p:cNvPr>
          <p:cNvSpPr>
            <a:spLocks noGrp="1"/>
          </p:cNvSpPr>
          <p:nvPr>
            <p:ph type="body" sz="quarter" idx="20"/>
          </p:nvPr>
        </p:nvSpPr>
        <p:spPr>
          <a:xfrm>
            <a:off x="7616943" y="2078738"/>
            <a:ext cx="21126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2" name="Textplatzhalter 30">
            <a:extLst>
              <a:ext uri="{FF2B5EF4-FFF2-40B4-BE49-F238E27FC236}">
                <a16:creationId xmlns:a16="http://schemas.microsoft.com/office/drawing/2014/main" id="{67D1694C-F69E-BE44-B95E-57E013014EEA}"/>
              </a:ext>
            </a:extLst>
          </p:cNvPr>
          <p:cNvSpPr>
            <a:spLocks noGrp="1"/>
          </p:cNvSpPr>
          <p:nvPr>
            <p:ph type="body" sz="quarter" idx="21"/>
          </p:nvPr>
        </p:nvSpPr>
        <p:spPr>
          <a:xfrm>
            <a:off x="7620000" y="2326600"/>
            <a:ext cx="2109621"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3" name="Textplatzhalter 25">
            <a:extLst>
              <a:ext uri="{FF2B5EF4-FFF2-40B4-BE49-F238E27FC236}">
                <a16:creationId xmlns:a16="http://schemas.microsoft.com/office/drawing/2014/main" id="{42D28A37-B695-C344-A64D-FC45297DADFA}"/>
              </a:ext>
            </a:extLst>
          </p:cNvPr>
          <p:cNvSpPr>
            <a:spLocks noGrp="1"/>
          </p:cNvSpPr>
          <p:nvPr>
            <p:ph type="body" sz="quarter" idx="22"/>
          </p:nvPr>
        </p:nvSpPr>
        <p:spPr>
          <a:xfrm>
            <a:off x="5067674" y="2078738"/>
            <a:ext cx="2337641"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4" name="Textplatzhalter 30">
            <a:extLst>
              <a:ext uri="{FF2B5EF4-FFF2-40B4-BE49-F238E27FC236}">
                <a16:creationId xmlns:a16="http://schemas.microsoft.com/office/drawing/2014/main" id="{6CE9677C-98EC-AB4A-8701-5D92C2D7A54F}"/>
              </a:ext>
            </a:extLst>
          </p:cNvPr>
          <p:cNvSpPr>
            <a:spLocks noGrp="1"/>
          </p:cNvSpPr>
          <p:nvPr>
            <p:ph type="body" sz="quarter" idx="23"/>
          </p:nvPr>
        </p:nvSpPr>
        <p:spPr>
          <a:xfrm>
            <a:off x="5071726" y="2326600"/>
            <a:ext cx="2337641"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5" name="Textplatzhalter 25">
            <a:extLst>
              <a:ext uri="{FF2B5EF4-FFF2-40B4-BE49-F238E27FC236}">
                <a16:creationId xmlns:a16="http://schemas.microsoft.com/office/drawing/2014/main" id="{B3D23E3D-796F-D34B-9210-9174D150D575}"/>
              </a:ext>
            </a:extLst>
          </p:cNvPr>
          <p:cNvSpPr>
            <a:spLocks noGrp="1"/>
          </p:cNvSpPr>
          <p:nvPr>
            <p:ph type="body" sz="quarter" idx="24"/>
          </p:nvPr>
        </p:nvSpPr>
        <p:spPr>
          <a:xfrm>
            <a:off x="2406244" y="2078738"/>
            <a:ext cx="208953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6" name="Textplatzhalter 30">
            <a:extLst>
              <a:ext uri="{FF2B5EF4-FFF2-40B4-BE49-F238E27FC236}">
                <a16:creationId xmlns:a16="http://schemas.microsoft.com/office/drawing/2014/main" id="{671AE421-0AC3-DC4A-AC91-E75C8CED10C0}"/>
              </a:ext>
            </a:extLst>
          </p:cNvPr>
          <p:cNvSpPr>
            <a:spLocks noGrp="1"/>
          </p:cNvSpPr>
          <p:nvPr>
            <p:ph type="body" sz="quarter" idx="25"/>
          </p:nvPr>
        </p:nvSpPr>
        <p:spPr>
          <a:xfrm>
            <a:off x="2409287" y="2326600"/>
            <a:ext cx="2086513"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7" name="Textplatzhalter 25">
            <a:extLst>
              <a:ext uri="{FF2B5EF4-FFF2-40B4-BE49-F238E27FC236}">
                <a16:creationId xmlns:a16="http://schemas.microsoft.com/office/drawing/2014/main" id="{3DC2A67C-BA03-7041-B79A-28B23C472623}"/>
              </a:ext>
            </a:extLst>
          </p:cNvPr>
          <p:cNvSpPr>
            <a:spLocks noGrp="1"/>
          </p:cNvSpPr>
          <p:nvPr>
            <p:ph type="body" sz="quarter" idx="26"/>
          </p:nvPr>
        </p:nvSpPr>
        <p:spPr>
          <a:xfrm>
            <a:off x="1178804" y="229400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8" name="Textplatzhalter 30">
            <a:extLst>
              <a:ext uri="{FF2B5EF4-FFF2-40B4-BE49-F238E27FC236}">
                <a16:creationId xmlns:a16="http://schemas.microsoft.com/office/drawing/2014/main" id="{87C1FA06-5702-0E4B-AC29-450C9B469022}"/>
              </a:ext>
            </a:extLst>
          </p:cNvPr>
          <p:cNvSpPr>
            <a:spLocks noGrp="1"/>
          </p:cNvSpPr>
          <p:nvPr>
            <p:ph type="body" sz="quarter" idx="27"/>
          </p:nvPr>
        </p:nvSpPr>
        <p:spPr>
          <a:xfrm>
            <a:off x="1182856" y="254186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9" name="Textplatzhalter 25">
            <a:extLst>
              <a:ext uri="{FF2B5EF4-FFF2-40B4-BE49-F238E27FC236}">
                <a16:creationId xmlns:a16="http://schemas.microsoft.com/office/drawing/2014/main" id="{A6172F7F-D625-B848-A23D-AC74258C5F22}"/>
              </a:ext>
            </a:extLst>
          </p:cNvPr>
          <p:cNvSpPr>
            <a:spLocks noGrp="1"/>
          </p:cNvSpPr>
          <p:nvPr>
            <p:ph type="body" sz="quarter" idx="28"/>
          </p:nvPr>
        </p:nvSpPr>
        <p:spPr>
          <a:xfrm>
            <a:off x="1140294" y="3440159"/>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0" name="Textplatzhalter 30">
            <a:extLst>
              <a:ext uri="{FF2B5EF4-FFF2-40B4-BE49-F238E27FC236}">
                <a16:creationId xmlns:a16="http://schemas.microsoft.com/office/drawing/2014/main" id="{74349B84-A38B-384C-BE16-7B18D3172545}"/>
              </a:ext>
            </a:extLst>
          </p:cNvPr>
          <p:cNvSpPr>
            <a:spLocks noGrp="1"/>
          </p:cNvSpPr>
          <p:nvPr>
            <p:ph type="body" sz="quarter" idx="29"/>
          </p:nvPr>
        </p:nvSpPr>
        <p:spPr>
          <a:xfrm>
            <a:off x="1144346" y="3688021"/>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1" name="Textplatzhalter 25">
            <a:extLst>
              <a:ext uri="{FF2B5EF4-FFF2-40B4-BE49-F238E27FC236}">
                <a16:creationId xmlns:a16="http://schemas.microsoft.com/office/drawing/2014/main" id="{53464D34-16AF-CF4B-9413-5A7E59930ED5}"/>
              </a:ext>
            </a:extLst>
          </p:cNvPr>
          <p:cNvSpPr>
            <a:spLocks noGrp="1"/>
          </p:cNvSpPr>
          <p:nvPr>
            <p:ph type="body" sz="quarter" idx="30"/>
          </p:nvPr>
        </p:nvSpPr>
        <p:spPr>
          <a:xfrm>
            <a:off x="5071726" y="3709418"/>
            <a:ext cx="1870430"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2" name="Textplatzhalter 30">
            <a:extLst>
              <a:ext uri="{FF2B5EF4-FFF2-40B4-BE49-F238E27FC236}">
                <a16:creationId xmlns:a16="http://schemas.microsoft.com/office/drawing/2014/main" id="{5C00727B-E1E9-C145-9A5F-06352EAAF8AC}"/>
              </a:ext>
            </a:extLst>
          </p:cNvPr>
          <p:cNvSpPr>
            <a:spLocks noGrp="1"/>
          </p:cNvSpPr>
          <p:nvPr>
            <p:ph type="body" sz="quarter" idx="31"/>
          </p:nvPr>
        </p:nvSpPr>
        <p:spPr>
          <a:xfrm>
            <a:off x="5075778" y="3957280"/>
            <a:ext cx="1870430"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3" name="Textplatzhalter 25">
            <a:extLst>
              <a:ext uri="{FF2B5EF4-FFF2-40B4-BE49-F238E27FC236}">
                <a16:creationId xmlns:a16="http://schemas.microsoft.com/office/drawing/2014/main" id="{8BA549E7-AC75-AA41-A620-092D507C1BCB}"/>
              </a:ext>
            </a:extLst>
          </p:cNvPr>
          <p:cNvSpPr>
            <a:spLocks noGrp="1"/>
          </p:cNvSpPr>
          <p:nvPr>
            <p:ph type="body" sz="quarter" idx="32"/>
          </p:nvPr>
        </p:nvSpPr>
        <p:spPr>
          <a:xfrm>
            <a:off x="241234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4" name="Textplatzhalter 30">
            <a:extLst>
              <a:ext uri="{FF2B5EF4-FFF2-40B4-BE49-F238E27FC236}">
                <a16:creationId xmlns:a16="http://schemas.microsoft.com/office/drawing/2014/main" id="{901D0D0F-2057-274E-9334-0BDFDD8975A0}"/>
              </a:ext>
            </a:extLst>
          </p:cNvPr>
          <p:cNvSpPr>
            <a:spLocks noGrp="1"/>
          </p:cNvSpPr>
          <p:nvPr>
            <p:ph type="body" sz="quarter" idx="33"/>
          </p:nvPr>
        </p:nvSpPr>
        <p:spPr>
          <a:xfrm>
            <a:off x="241639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5" name="Textplatzhalter 25">
            <a:extLst>
              <a:ext uri="{FF2B5EF4-FFF2-40B4-BE49-F238E27FC236}">
                <a16:creationId xmlns:a16="http://schemas.microsoft.com/office/drawing/2014/main" id="{98088848-43C5-0748-A068-E561874340BF}"/>
              </a:ext>
            </a:extLst>
          </p:cNvPr>
          <p:cNvSpPr>
            <a:spLocks noGrp="1"/>
          </p:cNvSpPr>
          <p:nvPr>
            <p:ph type="body" sz="quarter" idx="34"/>
          </p:nvPr>
        </p:nvSpPr>
        <p:spPr>
          <a:xfrm>
            <a:off x="764728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6" name="Textplatzhalter 30">
            <a:extLst>
              <a:ext uri="{FF2B5EF4-FFF2-40B4-BE49-F238E27FC236}">
                <a16:creationId xmlns:a16="http://schemas.microsoft.com/office/drawing/2014/main" id="{AFB6D5F1-CFF2-AE41-A794-3DA200E188AC}"/>
              </a:ext>
            </a:extLst>
          </p:cNvPr>
          <p:cNvSpPr>
            <a:spLocks noGrp="1"/>
          </p:cNvSpPr>
          <p:nvPr>
            <p:ph type="body" sz="quarter" idx="35"/>
          </p:nvPr>
        </p:nvSpPr>
        <p:spPr>
          <a:xfrm>
            <a:off x="765133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7" name="Textplatzhalter 25">
            <a:extLst>
              <a:ext uri="{FF2B5EF4-FFF2-40B4-BE49-F238E27FC236}">
                <a16:creationId xmlns:a16="http://schemas.microsoft.com/office/drawing/2014/main" id="{C23503DA-BAB3-E142-96D4-E1C5DED1BBC1}"/>
              </a:ext>
            </a:extLst>
          </p:cNvPr>
          <p:cNvSpPr>
            <a:spLocks noGrp="1"/>
          </p:cNvSpPr>
          <p:nvPr>
            <p:ph type="body" sz="quarter" idx="36"/>
          </p:nvPr>
        </p:nvSpPr>
        <p:spPr>
          <a:xfrm>
            <a:off x="9983999" y="40155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8" name="Textplatzhalter 30">
            <a:extLst>
              <a:ext uri="{FF2B5EF4-FFF2-40B4-BE49-F238E27FC236}">
                <a16:creationId xmlns:a16="http://schemas.microsoft.com/office/drawing/2014/main" id="{A18AF3A6-012F-E946-82A7-FC28273D995A}"/>
              </a:ext>
            </a:extLst>
          </p:cNvPr>
          <p:cNvSpPr>
            <a:spLocks noGrp="1"/>
          </p:cNvSpPr>
          <p:nvPr>
            <p:ph type="body" sz="quarter" idx="37"/>
          </p:nvPr>
        </p:nvSpPr>
        <p:spPr>
          <a:xfrm>
            <a:off x="9988051" y="42633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9" name="Textplatzhalter 25">
            <a:extLst>
              <a:ext uri="{FF2B5EF4-FFF2-40B4-BE49-F238E27FC236}">
                <a16:creationId xmlns:a16="http://schemas.microsoft.com/office/drawing/2014/main" id="{6EB289C5-6287-B044-AD9B-A01310746A58}"/>
              </a:ext>
            </a:extLst>
          </p:cNvPr>
          <p:cNvSpPr>
            <a:spLocks noGrp="1"/>
          </p:cNvSpPr>
          <p:nvPr>
            <p:ph type="body" sz="quarter" idx="38"/>
          </p:nvPr>
        </p:nvSpPr>
        <p:spPr>
          <a:xfrm>
            <a:off x="10009974" y="505244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0" name="Textplatzhalter 30">
            <a:extLst>
              <a:ext uri="{FF2B5EF4-FFF2-40B4-BE49-F238E27FC236}">
                <a16:creationId xmlns:a16="http://schemas.microsoft.com/office/drawing/2014/main" id="{7C7E16A3-1EBC-754A-BB7B-D239BF5C6F96}"/>
              </a:ext>
            </a:extLst>
          </p:cNvPr>
          <p:cNvSpPr>
            <a:spLocks noGrp="1"/>
          </p:cNvSpPr>
          <p:nvPr>
            <p:ph type="body" sz="quarter" idx="39"/>
          </p:nvPr>
        </p:nvSpPr>
        <p:spPr>
          <a:xfrm>
            <a:off x="10014026" y="530030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1" name="Textplatzhalter 25">
            <a:extLst>
              <a:ext uri="{FF2B5EF4-FFF2-40B4-BE49-F238E27FC236}">
                <a16:creationId xmlns:a16="http://schemas.microsoft.com/office/drawing/2014/main" id="{4E9BA4E9-F591-2544-A097-62D6A482E90A}"/>
              </a:ext>
            </a:extLst>
          </p:cNvPr>
          <p:cNvSpPr>
            <a:spLocks noGrp="1"/>
          </p:cNvSpPr>
          <p:nvPr>
            <p:ph type="body" sz="quarter" idx="40"/>
          </p:nvPr>
        </p:nvSpPr>
        <p:spPr>
          <a:xfrm>
            <a:off x="379001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2" name="Textplatzhalter 30">
            <a:extLst>
              <a:ext uri="{FF2B5EF4-FFF2-40B4-BE49-F238E27FC236}">
                <a16:creationId xmlns:a16="http://schemas.microsoft.com/office/drawing/2014/main" id="{2CD3D6A6-31C4-1441-9451-8FFF3E8124A0}"/>
              </a:ext>
            </a:extLst>
          </p:cNvPr>
          <p:cNvSpPr>
            <a:spLocks noGrp="1"/>
          </p:cNvSpPr>
          <p:nvPr>
            <p:ph type="body" sz="quarter" idx="41"/>
          </p:nvPr>
        </p:nvSpPr>
        <p:spPr>
          <a:xfrm>
            <a:off x="3794066" y="558796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3" name="Textplatzhalter 25">
            <a:extLst>
              <a:ext uri="{FF2B5EF4-FFF2-40B4-BE49-F238E27FC236}">
                <a16:creationId xmlns:a16="http://schemas.microsoft.com/office/drawing/2014/main" id="{16305EA5-7C89-1745-8ABF-DC5EDA1285C9}"/>
              </a:ext>
            </a:extLst>
          </p:cNvPr>
          <p:cNvSpPr>
            <a:spLocks noGrp="1"/>
          </p:cNvSpPr>
          <p:nvPr>
            <p:ph type="body" sz="quarter" idx="42"/>
          </p:nvPr>
        </p:nvSpPr>
        <p:spPr>
          <a:xfrm>
            <a:off x="694215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4" name="Textplatzhalter 30">
            <a:extLst>
              <a:ext uri="{FF2B5EF4-FFF2-40B4-BE49-F238E27FC236}">
                <a16:creationId xmlns:a16="http://schemas.microsoft.com/office/drawing/2014/main" id="{AC65B23F-D2DD-B046-B6AC-7FBDDE5AE36A}"/>
              </a:ext>
            </a:extLst>
          </p:cNvPr>
          <p:cNvSpPr>
            <a:spLocks noGrp="1"/>
          </p:cNvSpPr>
          <p:nvPr>
            <p:ph type="body" sz="quarter" idx="43"/>
          </p:nvPr>
        </p:nvSpPr>
        <p:spPr>
          <a:xfrm>
            <a:off x="6946207" y="558796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5" name="Textplatzhalter 25">
            <a:extLst>
              <a:ext uri="{FF2B5EF4-FFF2-40B4-BE49-F238E27FC236}">
                <a16:creationId xmlns:a16="http://schemas.microsoft.com/office/drawing/2014/main" id="{6D90CB77-963D-A047-961E-E9FCFF2DC7B6}"/>
              </a:ext>
            </a:extLst>
          </p:cNvPr>
          <p:cNvSpPr>
            <a:spLocks noGrp="1"/>
          </p:cNvSpPr>
          <p:nvPr>
            <p:ph type="body" sz="quarter" idx="44"/>
          </p:nvPr>
        </p:nvSpPr>
        <p:spPr>
          <a:xfrm>
            <a:off x="1977148" y="534009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6" name="Textplatzhalter 30">
            <a:extLst>
              <a:ext uri="{FF2B5EF4-FFF2-40B4-BE49-F238E27FC236}">
                <a16:creationId xmlns:a16="http://schemas.microsoft.com/office/drawing/2014/main" id="{48805874-27D7-0C47-824E-243C35891BCC}"/>
              </a:ext>
            </a:extLst>
          </p:cNvPr>
          <p:cNvSpPr>
            <a:spLocks noGrp="1"/>
          </p:cNvSpPr>
          <p:nvPr>
            <p:ph type="body" sz="quarter" idx="45"/>
          </p:nvPr>
        </p:nvSpPr>
        <p:spPr>
          <a:xfrm>
            <a:off x="1981200" y="558796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Tree>
    <p:extLst>
      <p:ext uri="{BB962C8B-B14F-4D97-AF65-F5344CB8AC3E}">
        <p14:creationId xmlns:p14="http://schemas.microsoft.com/office/powerpoint/2010/main" val="596352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0631F54-D530-4403-AEE1-BE2233351EE7}"/>
              </a:ext>
            </a:extLst>
          </p:cNvPr>
          <p:cNvSpPr/>
          <p:nvPr/>
        </p:nvSpPr>
        <p:spPr bwMode="auto">
          <a:xfrm>
            <a:off x="0" y="5867400"/>
            <a:ext cx="12192000" cy="571500"/>
          </a:xfrm>
          <a:prstGeom prst="rect">
            <a:avLst/>
          </a:prstGeom>
          <a:gradFill flip="none" rotWithShape="1">
            <a:gsLst>
              <a:gs pos="0">
                <a:schemeClr val="bg1">
                  <a:lumMod val="85000"/>
                </a:schemeClr>
              </a:gs>
              <a:gs pos="100000">
                <a:schemeClr val="bg1"/>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rtl="0"/>
            <a:endParaRPr lang="de-DE" noProof="0"/>
          </a:p>
        </p:txBody>
      </p:sp>
      <p:sp>
        <p:nvSpPr>
          <p:cNvPr id="9" name="Linie 5">
            <a:extLst>
              <a:ext uri="{FF2B5EF4-FFF2-40B4-BE49-F238E27FC236}">
                <a16:creationId xmlns:a16="http://schemas.microsoft.com/office/drawing/2014/main" id="{61B8C521-5D73-45FE-B47A-06AC6E45BD85}"/>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0" name="Linie 6">
            <a:extLst>
              <a:ext uri="{FF2B5EF4-FFF2-40B4-BE49-F238E27FC236}">
                <a16:creationId xmlns:a16="http://schemas.microsoft.com/office/drawing/2014/main" id="{17D6A544-22BA-409A-9884-411C6B4D7BF6}"/>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1" name="Linie 7">
            <a:extLst>
              <a:ext uri="{FF2B5EF4-FFF2-40B4-BE49-F238E27FC236}">
                <a16:creationId xmlns:a16="http://schemas.microsoft.com/office/drawing/2014/main" id="{E440C1BE-D65B-4CF4-BF7A-F36CD7D069C1}"/>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2" name="Freihandform 8">
            <a:extLst>
              <a:ext uri="{FF2B5EF4-FFF2-40B4-BE49-F238E27FC236}">
                <a16:creationId xmlns:a16="http://schemas.microsoft.com/office/drawing/2014/main" id="{E853FC93-62E0-4007-B1D3-D62DAE9BB5D7}"/>
              </a:ext>
            </a:extLst>
          </p:cNvPr>
          <p:cNvSpPr>
            <a:spLocks/>
          </p:cNvSpPr>
          <p:nvPr/>
        </p:nvSpPr>
        <p:spPr bwMode="auto">
          <a:xfrm>
            <a:off x="5088720" y="843566"/>
            <a:ext cx="1007280" cy="2280634"/>
          </a:xfrm>
          <a:custGeom>
            <a:avLst/>
            <a:gdLst/>
            <a:ahLst/>
            <a:cxnLst>
              <a:cxn ang="0">
                <a:pos x="641" y="566"/>
              </a:cxn>
              <a:cxn ang="0">
                <a:pos x="641" y="566"/>
              </a:cxn>
              <a:cxn ang="0">
                <a:pos x="598" y="485"/>
              </a:cxn>
              <a:cxn ang="0">
                <a:pos x="598" y="485"/>
              </a:cxn>
              <a:cxn ang="0">
                <a:pos x="564" y="422"/>
              </a:cxn>
              <a:cxn ang="0">
                <a:pos x="526" y="359"/>
              </a:cxn>
              <a:cxn ang="0">
                <a:pos x="526" y="359"/>
              </a:cxn>
              <a:cxn ang="0">
                <a:pos x="488" y="297"/>
              </a:cxn>
              <a:cxn ang="0">
                <a:pos x="446" y="236"/>
              </a:cxn>
              <a:cxn ang="0">
                <a:pos x="446" y="236"/>
              </a:cxn>
              <a:cxn ang="0">
                <a:pos x="402" y="176"/>
              </a:cxn>
              <a:cxn ang="0">
                <a:pos x="356" y="116"/>
              </a:cxn>
              <a:cxn ang="0">
                <a:pos x="356" y="116"/>
              </a:cxn>
              <a:cxn ang="0">
                <a:pos x="332" y="86"/>
              </a:cxn>
              <a:cxn ang="0">
                <a:pos x="306" y="57"/>
              </a:cxn>
              <a:cxn ang="0">
                <a:pos x="281" y="29"/>
              </a:cxn>
              <a:cxn ang="0">
                <a:pos x="252" y="0"/>
              </a:cxn>
              <a:cxn ang="0">
                <a:pos x="252" y="0"/>
              </a:cxn>
              <a:cxn ang="0">
                <a:pos x="246" y="40"/>
              </a:cxn>
              <a:cxn ang="0">
                <a:pos x="242" y="79"/>
              </a:cxn>
              <a:cxn ang="0">
                <a:pos x="238" y="117"/>
              </a:cxn>
              <a:cxn ang="0">
                <a:pos x="236" y="156"/>
              </a:cxn>
              <a:cxn ang="0">
                <a:pos x="236" y="156"/>
              </a:cxn>
              <a:cxn ang="0">
                <a:pos x="233" y="230"/>
              </a:cxn>
              <a:cxn ang="0">
                <a:pos x="233" y="304"/>
              </a:cxn>
              <a:cxn ang="0">
                <a:pos x="233" y="304"/>
              </a:cxn>
              <a:cxn ang="0">
                <a:pos x="236" y="379"/>
              </a:cxn>
              <a:cxn ang="0">
                <a:pos x="241" y="452"/>
              </a:cxn>
              <a:cxn ang="0">
                <a:pos x="241" y="452"/>
              </a:cxn>
              <a:cxn ang="0">
                <a:pos x="248" y="525"/>
              </a:cxn>
              <a:cxn ang="0">
                <a:pos x="258" y="596"/>
              </a:cxn>
              <a:cxn ang="0">
                <a:pos x="258" y="596"/>
              </a:cxn>
              <a:cxn ang="0">
                <a:pos x="271" y="686"/>
              </a:cxn>
              <a:cxn ang="0">
                <a:pos x="271" y="686"/>
              </a:cxn>
              <a:cxn ang="0">
                <a:pos x="236" y="703"/>
              </a:cxn>
              <a:cxn ang="0">
                <a:pos x="202" y="720"/>
              </a:cxn>
              <a:cxn ang="0">
                <a:pos x="168" y="739"/>
              </a:cxn>
              <a:cxn ang="0">
                <a:pos x="135" y="759"/>
              </a:cxn>
              <a:cxn ang="0">
                <a:pos x="100" y="781"/>
              </a:cxn>
              <a:cxn ang="0">
                <a:pos x="68" y="802"/>
              </a:cxn>
              <a:cxn ang="0">
                <a:pos x="33" y="825"/>
              </a:cxn>
              <a:cxn ang="0">
                <a:pos x="0" y="848"/>
              </a:cxn>
              <a:cxn ang="0">
                <a:pos x="954" y="2160"/>
              </a:cxn>
              <a:cxn ang="0">
                <a:pos x="954" y="537"/>
              </a:cxn>
              <a:cxn ang="0">
                <a:pos x="954" y="537"/>
              </a:cxn>
              <a:cxn ang="0">
                <a:pos x="914" y="539"/>
              </a:cxn>
              <a:cxn ang="0">
                <a:pos x="872" y="540"/>
              </a:cxn>
              <a:cxn ang="0">
                <a:pos x="834" y="542"/>
              </a:cxn>
              <a:cxn ang="0">
                <a:pos x="794" y="545"/>
              </a:cxn>
              <a:cxn ang="0">
                <a:pos x="755" y="549"/>
              </a:cxn>
              <a:cxn ang="0">
                <a:pos x="717" y="553"/>
              </a:cxn>
              <a:cxn ang="0">
                <a:pos x="678" y="559"/>
              </a:cxn>
              <a:cxn ang="0">
                <a:pos x="641" y="566"/>
              </a:cxn>
              <a:cxn ang="0">
                <a:pos x="641" y="566"/>
              </a:cxn>
            </a:cxnLst>
            <a:rect l="0" t="0" r="r" b="b"/>
            <a:pathLst>
              <a:path w="954" h="216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3" name="Freihandform 9">
            <a:extLst>
              <a:ext uri="{FF2B5EF4-FFF2-40B4-BE49-F238E27FC236}">
                <a16:creationId xmlns:a16="http://schemas.microsoft.com/office/drawing/2014/main" id="{A6727DDE-CBCF-4AFD-AB74-A919724802A8}"/>
              </a:ext>
            </a:extLst>
          </p:cNvPr>
          <p:cNvSpPr>
            <a:spLocks/>
          </p:cNvSpPr>
          <p:nvPr/>
        </p:nvSpPr>
        <p:spPr bwMode="auto">
          <a:xfrm>
            <a:off x="4156406" y="1714642"/>
            <a:ext cx="1939595" cy="1409559"/>
          </a:xfrm>
          <a:custGeom>
            <a:avLst/>
            <a:gdLst/>
            <a:ahLst/>
            <a:cxnLst>
              <a:cxn ang="0">
                <a:pos x="1837" y="1335"/>
              </a:cxn>
              <a:cxn ang="0">
                <a:pos x="883" y="23"/>
              </a:cxn>
              <a:cxn ang="0">
                <a:pos x="883" y="23"/>
              </a:cxn>
              <a:cxn ang="0">
                <a:pos x="850" y="47"/>
              </a:cxn>
              <a:cxn ang="0">
                <a:pos x="819" y="71"/>
              </a:cxn>
              <a:cxn ang="0">
                <a:pos x="788" y="97"/>
              </a:cxn>
              <a:cxn ang="0">
                <a:pos x="757" y="123"/>
              </a:cxn>
              <a:cxn ang="0">
                <a:pos x="729" y="149"/>
              </a:cxn>
              <a:cxn ang="0">
                <a:pos x="700" y="176"/>
              </a:cxn>
              <a:cxn ang="0">
                <a:pos x="673" y="203"/>
              </a:cxn>
              <a:cxn ang="0">
                <a:pos x="646" y="230"/>
              </a:cxn>
              <a:cxn ang="0">
                <a:pos x="646" y="230"/>
              </a:cxn>
              <a:cxn ang="0">
                <a:pos x="564" y="189"/>
              </a:cxn>
              <a:cxn ang="0">
                <a:pos x="564" y="189"/>
              </a:cxn>
              <a:cxn ang="0">
                <a:pos x="499" y="159"/>
              </a:cxn>
              <a:cxn ang="0">
                <a:pos x="499" y="159"/>
              </a:cxn>
              <a:cxn ang="0">
                <a:pos x="433" y="128"/>
              </a:cxn>
              <a:cxn ang="0">
                <a:pos x="433" y="128"/>
              </a:cxn>
              <a:cxn ang="0">
                <a:pos x="364" y="101"/>
              </a:cxn>
              <a:cxn ang="0">
                <a:pos x="296" y="77"/>
              </a:cxn>
              <a:cxn ang="0">
                <a:pos x="296" y="77"/>
              </a:cxn>
              <a:cxn ang="0">
                <a:pos x="224" y="53"/>
              </a:cxn>
              <a:cxn ang="0">
                <a:pos x="151" y="33"/>
              </a:cxn>
              <a:cxn ang="0">
                <a:pos x="151" y="33"/>
              </a:cxn>
              <a:cxn ang="0">
                <a:pos x="115" y="23"/>
              </a:cxn>
              <a:cxn ang="0">
                <a:pos x="77" y="14"/>
              </a:cxn>
              <a:cxn ang="0">
                <a:pos x="38" y="7"/>
              </a:cxn>
              <a:cxn ang="0">
                <a:pos x="0" y="0"/>
              </a:cxn>
              <a:cxn ang="0">
                <a:pos x="0" y="0"/>
              </a:cxn>
              <a:cxn ang="0">
                <a:pos x="17" y="36"/>
              </a:cxn>
              <a:cxn ang="0">
                <a:pos x="37" y="70"/>
              </a:cxn>
              <a:cxn ang="0">
                <a:pos x="57" y="103"/>
              </a:cxn>
              <a:cxn ang="0">
                <a:pos x="77" y="136"/>
              </a:cxn>
              <a:cxn ang="0">
                <a:pos x="77" y="136"/>
              </a:cxn>
              <a:cxn ang="0">
                <a:pos x="118" y="199"/>
              </a:cxn>
              <a:cxn ang="0">
                <a:pos x="163" y="259"/>
              </a:cxn>
              <a:cxn ang="0">
                <a:pos x="163" y="259"/>
              </a:cxn>
              <a:cxn ang="0">
                <a:pos x="208" y="316"/>
              </a:cxn>
              <a:cxn ang="0">
                <a:pos x="256" y="373"/>
              </a:cxn>
              <a:cxn ang="0">
                <a:pos x="256" y="373"/>
              </a:cxn>
              <a:cxn ang="0">
                <a:pos x="304" y="427"/>
              </a:cxn>
              <a:cxn ang="0">
                <a:pos x="304" y="427"/>
              </a:cxn>
              <a:cxn ang="0">
                <a:pos x="353" y="480"/>
              </a:cxn>
              <a:cxn ang="0">
                <a:pos x="353" y="480"/>
              </a:cxn>
              <a:cxn ang="0">
                <a:pos x="417" y="544"/>
              </a:cxn>
              <a:cxn ang="0">
                <a:pos x="417" y="544"/>
              </a:cxn>
              <a:cxn ang="0">
                <a:pos x="400" y="579"/>
              </a:cxn>
              <a:cxn ang="0">
                <a:pos x="383" y="613"/>
              </a:cxn>
              <a:cxn ang="0">
                <a:pos x="366" y="649"/>
              </a:cxn>
              <a:cxn ang="0">
                <a:pos x="350" y="685"/>
              </a:cxn>
              <a:cxn ang="0">
                <a:pos x="336" y="720"/>
              </a:cxn>
              <a:cxn ang="0">
                <a:pos x="320" y="757"/>
              </a:cxn>
              <a:cxn ang="0">
                <a:pos x="307" y="796"/>
              </a:cxn>
              <a:cxn ang="0">
                <a:pos x="294" y="835"/>
              </a:cxn>
              <a:cxn ang="0">
                <a:pos x="1837" y="1335"/>
              </a:cxn>
            </a:cxnLst>
            <a:rect l="0" t="0" r="r" b="b"/>
            <a:pathLst>
              <a:path w="1837" h="1335">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4" name="Freihandform 10">
            <a:extLst>
              <a:ext uri="{FF2B5EF4-FFF2-40B4-BE49-F238E27FC236}">
                <a16:creationId xmlns:a16="http://schemas.microsoft.com/office/drawing/2014/main" id="{A50C05C2-C008-4147-8385-88CA1DA4F5EE}"/>
              </a:ext>
            </a:extLst>
          </p:cNvPr>
          <p:cNvSpPr>
            <a:spLocks/>
          </p:cNvSpPr>
          <p:nvPr/>
        </p:nvSpPr>
        <p:spPr bwMode="auto">
          <a:xfrm>
            <a:off x="3697111" y="2596275"/>
            <a:ext cx="2398889" cy="1057961"/>
          </a:xfrm>
          <a:custGeom>
            <a:avLst/>
            <a:gdLst/>
            <a:ahLst/>
            <a:cxnLst>
              <a:cxn ang="0">
                <a:pos x="2272" y="500"/>
              </a:cxn>
              <a:cxn ang="0">
                <a:pos x="729" y="0"/>
              </a:cxn>
              <a:cxn ang="0">
                <a:pos x="729" y="0"/>
              </a:cxn>
              <a:cxn ang="0">
                <a:pos x="716" y="38"/>
              </a:cxn>
              <a:cxn ang="0">
                <a:pos x="706" y="77"/>
              </a:cxn>
              <a:cxn ang="0">
                <a:pos x="695" y="115"/>
              </a:cxn>
              <a:cxn ang="0">
                <a:pos x="686" y="153"/>
              </a:cxn>
              <a:cxn ang="0">
                <a:pos x="678" y="191"/>
              </a:cxn>
              <a:cxn ang="0">
                <a:pos x="671" y="230"/>
              </a:cxn>
              <a:cxn ang="0">
                <a:pos x="665" y="267"/>
              </a:cxn>
              <a:cxn ang="0">
                <a:pos x="659" y="306"/>
              </a:cxn>
              <a:cxn ang="0">
                <a:pos x="659" y="306"/>
              </a:cxn>
              <a:cxn ang="0">
                <a:pos x="569" y="320"/>
              </a:cxn>
              <a:cxn ang="0">
                <a:pos x="569" y="320"/>
              </a:cxn>
              <a:cxn ang="0">
                <a:pos x="498" y="334"/>
              </a:cxn>
              <a:cxn ang="0">
                <a:pos x="498" y="334"/>
              </a:cxn>
              <a:cxn ang="0">
                <a:pos x="426" y="350"/>
              </a:cxn>
              <a:cxn ang="0">
                <a:pos x="426" y="350"/>
              </a:cxn>
              <a:cxn ang="0">
                <a:pos x="356" y="367"/>
              </a:cxn>
              <a:cxn ang="0">
                <a:pos x="285" y="388"/>
              </a:cxn>
              <a:cxn ang="0">
                <a:pos x="285" y="388"/>
              </a:cxn>
              <a:cxn ang="0">
                <a:pos x="213" y="411"/>
              </a:cxn>
              <a:cxn ang="0">
                <a:pos x="143" y="436"/>
              </a:cxn>
              <a:cxn ang="0">
                <a:pos x="143" y="436"/>
              </a:cxn>
              <a:cxn ang="0">
                <a:pos x="107" y="450"/>
              </a:cxn>
              <a:cxn ang="0">
                <a:pos x="71" y="466"/>
              </a:cxn>
              <a:cxn ang="0">
                <a:pos x="36" y="483"/>
              </a:cxn>
              <a:cxn ang="0">
                <a:pos x="0" y="500"/>
              </a:cxn>
              <a:cxn ang="0">
                <a:pos x="0" y="500"/>
              </a:cxn>
              <a:cxn ang="0">
                <a:pos x="36" y="519"/>
              </a:cxn>
              <a:cxn ang="0">
                <a:pos x="71" y="534"/>
              </a:cxn>
              <a:cxn ang="0">
                <a:pos x="107" y="550"/>
              </a:cxn>
              <a:cxn ang="0">
                <a:pos x="143" y="564"/>
              </a:cxn>
              <a:cxn ang="0">
                <a:pos x="143" y="564"/>
              </a:cxn>
              <a:cxn ang="0">
                <a:pos x="213" y="590"/>
              </a:cxn>
              <a:cxn ang="0">
                <a:pos x="285" y="613"/>
              </a:cxn>
              <a:cxn ang="0">
                <a:pos x="285" y="613"/>
              </a:cxn>
              <a:cxn ang="0">
                <a:pos x="356" y="633"/>
              </a:cxn>
              <a:cxn ang="0">
                <a:pos x="426" y="652"/>
              </a:cxn>
              <a:cxn ang="0">
                <a:pos x="426" y="652"/>
              </a:cxn>
              <a:cxn ang="0">
                <a:pos x="498" y="667"/>
              </a:cxn>
              <a:cxn ang="0">
                <a:pos x="498" y="667"/>
              </a:cxn>
              <a:cxn ang="0">
                <a:pos x="569" y="680"/>
              </a:cxn>
              <a:cxn ang="0">
                <a:pos x="569" y="680"/>
              </a:cxn>
              <a:cxn ang="0">
                <a:pos x="659" y="696"/>
              </a:cxn>
              <a:cxn ang="0">
                <a:pos x="659" y="696"/>
              </a:cxn>
              <a:cxn ang="0">
                <a:pos x="665" y="733"/>
              </a:cxn>
              <a:cxn ang="0">
                <a:pos x="671" y="772"/>
              </a:cxn>
              <a:cxn ang="0">
                <a:pos x="678" y="809"/>
              </a:cxn>
              <a:cxn ang="0">
                <a:pos x="686" y="847"/>
              </a:cxn>
              <a:cxn ang="0">
                <a:pos x="695" y="886"/>
              </a:cxn>
              <a:cxn ang="0">
                <a:pos x="706" y="925"/>
              </a:cxn>
              <a:cxn ang="0">
                <a:pos x="716" y="963"/>
              </a:cxn>
              <a:cxn ang="0">
                <a:pos x="729" y="1002"/>
              </a:cxn>
              <a:cxn ang="0">
                <a:pos x="2272" y="500"/>
              </a:cxn>
            </a:cxnLst>
            <a:rect l="0" t="0" r="r" b="b"/>
            <a:pathLst>
              <a:path w="2272" h="1002">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5" name="Freihandform 11">
            <a:extLst>
              <a:ext uri="{FF2B5EF4-FFF2-40B4-BE49-F238E27FC236}">
                <a16:creationId xmlns:a16="http://schemas.microsoft.com/office/drawing/2014/main" id="{D1B9C79B-5940-4B15-A964-6B4AD24866BE}"/>
              </a:ext>
            </a:extLst>
          </p:cNvPr>
          <p:cNvSpPr>
            <a:spLocks/>
          </p:cNvSpPr>
          <p:nvPr/>
        </p:nvSpPr>
        <p:spPr bwMode="auto">
          <a:xfrm>
            <a:off x="4156406" y="3124200"/>
            <a:ext cx="1939595" cy="1409559"/>
          </a:xfrm>
          <a:custGeom>
            <a:avLst/>
            <a:gdLst/>
            <a:ahLst/>
            <a:cxnLst>
              <a:cxn ang="0">
                <a:pos x="294" y="502"/>
              </a:cxn>
              <a:cxn ang="0">
                <a:pos x="294" y="502"/>
              </a:cxn>
              <a:cxn ang="0">
                <a:pos x="307" y="540"/>
              </a:cxn>
              <a:cxn ang="0">
                <a:pos x="320" y="578"/>
              </a:cxn>
              <a:cxn ang="0">
                <a:pos x="336" y="615"/>
              </a:cxn>
              <a:cxn ang="0">
                <a:pos x="350" y="652"/>
              </a:cxn>
              <a:cxn ang="0">
                <a:pos x="366" y="688"/>
              </a:cxn>
              <a:cxn ang="0">
                <a:pos x="383" y="722"/>
              </a:cxn>
              <a:cxn ang="0">
                <a:pos x="400" y="756"/>
              </a:cxn>
              <a:cxn ang="0">
                <a:pos x="417" y="791"/>
              </a:cxn>
              <a:cxn ang="0">
                <a:pos x="417" y="791"/>
              </a:cxn>
              <a:cxn ang="0">
                <a:pos x="353" y="856"/>
              </a:cxn>
              <a:cxn ang="0">
                <a:pos x="353" y="856"/>
              </a:cxn>
              <a:cxn ang="0">
                <a:pos x="304" y="909"/>
              </a:cxn>
              <a:cxn ang="0">
                <a:pos x="304" y="909"/>
              </a:cxn>
              <a:cxn ang="0">
                <a:pos x="256" y="963"/>
              </a:cxn>
              <a:cxn ang="0">
                <a:pos x="256" y="963"/>
              </a:cxn>
              <a:cxn ang="0">
                <a:pos x="208" y="1019"/>
              </a:cxn>
              <a:cxn ang="0">
                <a:pos x="163" y="1078"/>
              </a:cxn>
              <a:cxn ang="0">
                <a:pos x="163" y="1078"/>
              </a:cxn>
              <a:cxn ang="0">
                <a:pos x="118" y="1138"/>
              </a:cxn>
              <a:cxn ang="0">
                <a:pos x="77" y="1199"/>
              </a:cxn>
              <a:cxn ang="0">
                <a:pos x="77" y="1199"/>
              </a:cxn>
              <a:cxn ang="0">
                <a:pos x="57" y="1232"/>
              </a:cxn>
              <a:cxn ang="0">
                <a:pos x="37" y="1265"/>
              </a:cxn>
              <a:cxn ang="0">
                <a:pos x="17" y="1299"/>
              </a:cxn>
              <a:cxn ang="0">
                <a:pos x="0" y="1335"/>
              </a:cxn>
              <a:cxn ang="0">
                <a:pos x="0" y="1335"/>
              </a:cxn>
              <a:cxn ang="0">
                <a:pos x="38" y="1329"/>
              </a:cxn>
              <a:cxn ang="0">
                <a:pos x="77" y="1321"/>
              </a:cxn>
              <a:cxn ang="0">
                <a:pos x="115" y="1312"/>
              </a:cxn>
              <a:cxn ang="0">
                <a:pos x="151" y="1304"/>
              </a:cxn>
              <a:cxn ang="0">
                <a:pos x="151" y="1304"/>
              </a:cxn>
              <a:cxn ang="0">
                <a:pos x="224" y="1282"/>
              </a:cxn>
              <a:cxn ang="0">
                <a:pos x="296" y="1259"/>
              </a:cxn>
              <a:cxn ang="0">
                <a:pos x="296" y="1259"/>
              </a:cxn>
              <a:cxn ang="0">
                <a:pos x="364" y="1234"/>
              </a:cxn>
              <a:cxn ang="0">
                <a:pos x="433" y="1207"/>
              </a:cxn>
              <a:cxn ang="0">
                <a:pos x="433" y="1207"/>
              </a:cxn>
              <a:cxn ang="0">
                <a:pos x="499" y="1178"/>
              </a:cxn>
              <a:cxn ang="0">
                <a:pos x="499" y="1178"/>
              </a:cxn>
              <a:cxn ang="0">
                <a:pos x="564" y="1146"/>
              </a:cxn>
              <a:cxn ang="0">
                <a:pos x="564" y="1146"/>
              </a:cxn>
              <a:cxn ang="0">
                <a:pos x="646" y="1106"/>
              </a:cxn>
              <a:cxn ang="0">
                <a:pos x="646" y="1106"/>
              </a:cxn>
              <a:cxn ang="0">
                <a:pos x="673" y="1134"/>
              </a:cxn>
              <a:cxn ang="0">
                <a:pos x="700" y="1161"/>
              </a:cxn>
              <a:cxn ang="0">
                <a:pos x="729" y="1186"/>
              </a:cxn>
              <a:cxn ang="0">
                <a:pos x="757" y="1214"/>
              </a:cxn>
              <a:cxn ang="0">
                <a:pos x="788" y="1239"/>
              </a:cxn>
              <a:cxn ang="0">
                <a:pos x="819" y="1264"/>
              </a:cxn>
              <a:cxn ang="0">
                <a:pos x="850" y="1288"/>
              </a:cxn>
              <a:cxn ang="0">
                <a:pos x="883" y="1312"/>
              </a:cxn>
              <a:cxn ang="0">
                <a:pos x="1837" y="0"/>
              </a:cxn>
              <a:cxn ang="0">
                <a:pos x="294" y="502"/>
              </a:cxn>
            </a:cxnLst>
            <a:rect l="0" t="0" r="r" b="b"/>
            <a:pathLst>
              <a:path w="1837" h="1335">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6" name="Freihandform 12">
            <a:extLst>
              <a:ext uri="{FF2B5EF4-FFF2-40B4-BE49-F238E27FC236}">
                <a16:creationId xmlns:a16="http://schemas.microsoft.com/office/drawing/2014/main" id="{CCAFE2AA-C234-4842-A403-D38F62089AC7}"/>
              </a:ext>
            </a:extLst>
          </p:cNvPr>
          <p:cNvSpPr>
            <a:spLocks/>
          </p:cNvSpPr>
          <p:nvPr/>
        </p:nvSpPr>
        <p:spPr bwMode="auto">
          <a:xfrm>
            <a:off x="5088720" y="3124200"/>
            <a:ext cx="1007280" cy="2280634"/>
          </a:xfrm>
          <a:custGeom>
            <a:avLst/>
            <a:gdLst/>
            <a:ahLst/>
            <a:cxnLst>
              <a:cxn ang="0">
                <a:pos x="954" y="0"/>
              </a:cxn>
              <a:cxn ang="0">
                <a:pos x="0" y="1312"/>
              </a:cxn>
              <a:cxn ang="0">
                <a:pos x="0" y="1312"/>
              </a:cxn>
              <a:cxn ang="0">
                <a:pos x="33" y="1337"/>
              </a:cxn>
              <a:cxn ang="0">
                <a:pos x="68" y="1359"/>
              </a:cxn>
              <a:cxn ang="0">
                <a:pos x="100" y="1381"/>
              </a:cxn>
              <a:cxn ang="0">
                <a:pos x="133" y="1401"/>
              </a:cxn>
              <a:cxn ang="0">
                <a:pos x="168" y="1421"/>
              </a:cxn>
              <a:cxn ang="0">
                <a:pos x="202" y="1440"/>
              </a:cxn>
              <a:cxn ang="0">
                <a:pos x="236" y="1457"/>
              </a:cxn>
              <a:cxn ang="0">
                <a:pos x="271" y="1474"/>
              </a:cxn>
              <a:cxn ang="0">
                <a:pos x="271" y="1474"/>
              </a:cxn>
              <a:cxn ang="0">
                <a:pos x="256" y="1565"/>
              </a:cxn>
              <a:cxn ang="0">
                <a:pos x="256" y="1565"/>
              </a:cxn>
              <a:cxn ang="0">
                <a:pos x="248" y="1637"/>
              </a:cxn>
              <a:cxn ang="0">
                <a:pos x="248" y="1637"/>
              </a:cxn>
              <a:cxn ang="0">
                <a:pos x="241" y="1708"/>
              </a:cxn>
              <a:cxn ang="0">
                <a:pos x="241" y="1708"/>
              </a:cxn>
              <a:cxn ang="0">
                <a:pos x="236" y="1781"/>
              </a:cxn>
              <a:cxn ang="0">
                <a:pos x="233" y="1856"/>
              </a:cxn>
              <a:cxn ang="0">
                <a:pos x="233" y="1856"/>
              </a:cxn>
              <a:cxn ang="0">
                <a:pos x="233" y="1930"/>
              </a:cxn>
              <a:cxn ang="0">
                <a:pos x="235" y="2006"/>
              </a:cxn>
              <a:cxn ang="0">
                <a:pos x="235" y="2006"/>
              </a:cxn>
              <a:cxn ang="0">
                <a:pos x="238" y="2044"/>
              </a:cxn>
              <a:cxn ang="0">
                <a:pos x="241" y="2081"/>
              </a:cxn>
              <a:cxn ang="0">
                <a:pos x="246" y="2121"/>
              </a:cxn>
              <a:cxn ang="0">
                <a:pos x="252" y="2160"/>
              </a:cxn>
              <a:cxn ang="0">
                <a:pos x="252" y="2160"/>
              </a:cxn>
              <a:cxn ang="0">
                <a:pos x="281" y="2131"/>
              </a:cxn>
              <a:cxn ang="0">
                <a:pos x="308" y="2103"/>
              </a:cxn>
              <a:cxn ang="0">
                <a:pos x="332" y="2074"/>
              </a:cxn>
              <a:cxn ang="0">
                <a:pos x="356" y="2046"/>
              </a:cxn>
              <a:cxn ang="0">
                <a:pos x="356" y="2046"/>
              </a:cxn>
              <a:cxn ang="0">
                <a:pos x="404" y="1986"/>
              </a:cxn>
              <a:cxn ang="0">
                <a:pos x="446" y="1926"/>
              </a:cxn>
              <a:cxn ang="0">
                <a:pos x="446" y="1926"/>
              </a:cxn>
              <a:cxn ang="0">
                <a:pos x="488" y="1864"/>
              </a:cxn>
              <a:cxn ang="0">
                <a:pos x="526" y="1801"/>
              </a:cxn>
              <a:cxn ang="0">
                <a:pos x="526" y="1801"/>
              </a:cxn>
              <a:cxn ang="0">
                <a:pos x="564" y="1740"/>
              </a:cxn>
              <a:cxn ang="0">
                <a:pos x="564" y="1740"/>
              </a:cxn>
              <a:cxn ang="0">
                <a:pos x="599" y="1675"/>
              </a:cxn>
              <a:cxn ang="0">
                <a:pos x="599" y="1675"/>
              </a:cxn>
              <a:cxn ang="0">
                <a:pos x="641" y="1594"/>
              </a:cxn>
              <a:cxn ang="0">
                <a:pos x="641" y="1594"/>
              </a:cxn>
              <a:cxn ang="0">
                <a:pos x="678" y="1601"/>
              </a:cxn>
              <a:cxn ang="0">
                <a:pos x="717" y="1607"/>
              </a:cxn>
              <a:cxn ang="0">
                <a:pos x="755" y="1611"/>
              </a:cxn>
              <a:cxn ang="0">
                <a:pos x="794" y="1615"/>
              </a:cxn>
              <a:cxn ang="0">
                <a:pos x="834" y="1618"/>
              </a:cxn>
              <a:cxn ang="0">
                <a:pos x="874" y="1621"/>
              </a:cxn>
              <a:cxn ang="0">
                <a:pos x="914" y="1623"/>
              </a:cxn>
              <a:cxn ang="0">
                <a:pos x="954" y="1623"/>
              </a:cxn>
              <a:cxn ang="0">
                <a:pos x="954" y="0"/>
              </a:cxn>
            </a:cxnLst>
            <a:rect l="0" t="0" r="r" b="b"/>
            <a:pathLst>
              <a:path w="954" h="216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7" name="Freihandform 13">
            <a:extLst>
              <a:ext uri="{FF2B5EF4-FFF2-40B4-BE49-F238E27FC236}">
                <a16:creationId xmlns:a16="http://schemas.microsoft.com/office/drawing/2014/main" id="{564B2B2F-3830-467F-BD13-B0D68587C220}"/>
              </a:ext>
            </a:extLst>
          </p:cNvPr>
          <p:cNvSpPr>
            <a:spLocks/>
          </p:cNvSpPr>
          <p:nvPr/>
        </p:nvSpPr>
        <p:spPr bwMode="auto">
          <a:xfrm>
            <a:off x="6096000" y="3124200"/>
            <a:ext cx="1007280" cy="2280634"/>
          </a:xfrm>
          <a:custGeom>
            <a:avLst/>
            <a:gdLst/>
            <a:ahLst/>
            <a:cxnLst>
              <a:cxn ang="0">
                <a:pos x="713" y="1708"/>
              </a:cxn>
              <a:cxn ang="0">
                <a:pos x="713" y="1708"/>
              </a:cxn>
              <a:cxn ang="0">
                <a:pos x="706" y="1637"/>
              </a:cxn>
              <a:cxn ang="0">
                <a:pos x="706" y="1637"/>
              </a:cxn>
              <a:cxn ang="0">
                <a:pos x="698" y="1564"/>
              </a:cxn>
              <a:cxn ang="0">
                <a:pos x="698" y="1564"/>
              </a:cxn>
              <a:cxn ang="0">
                <a:pos x="683" y="1474"/>
              </a:cxn>
              <a:cxn ang="0">
                <a:pos x="683" y="1474"/>
              </a:cxn>
              <a:cxn ang="0">
                <a:pos x="718" y="1457"/>
              </a:cxn>
              <a:cxn ang="0">
                <a:pos x="752" y="1440"/>
              </a:cxn>
              <a:cxn ang="0">
                <a:pos x="786" y="1421"/>
              </a:cxn>
              <a:cxn ang="0">
                <a:pos x="821" y="1401"/>
              </a:cxn>
              <a:cxn ang="0">
                <a:pos x="854" y="1381"/>
              </a:cxn>
              <a:cxn ang="0">
                <a:pos x="888" y="1359"/>
              </a:cxn>
              <a:cxn ang="0">
                <a:pos x="921" y="1337"/>
              </a:cxn>
              <a:cxn ang="0">
                <a:pos x="954" y="1312"/>
              </a:cxn>
              <a:cxn ang="0">
                <a:pos x="0" y="0"/>
              </a:cxn>
              <a:cxn ang="0">
                <a:pos x="0" y="1623"/>
              </a:cxn>
              <a:cxn ang="0">
                <a:pos x="0" y="1623"/>
              </a:cxn>
              <a:cxn ang="0">
                <a:pos x="40" y="1623"/>
              </a:cxn>
              <a:cxn ang="0">
                <a:pos x="82" y="1621"/>
              </a:cxn>
              <a:cxn ang="0">
                <a:pos x="120" y="1618"/>
              </a:cxn>
              <a:cxn ang="0">
                <a:pos x="160" y="1615"/>
              </a:cxn>
              <a:cxn ang="0">
                <a:pos x="199" y="1611"/>
              </a:cxn>
              <a:cxn ang="0">
                <a:pos x="237" y="1607"/>
              </a:cxn>
              <a:cxn ang="0">
                <a:pos x="276" y="1601"/>
              </a:cxn>
              <a:cxn ang="0">
                <a:pos x="313" y="1594"/>
              </a:cxn>
              <a:cxn ang="0">
                <a:pos x="313" y="1594"/>
              </a:cxn>
              <a:cxn ang="0">
                <a:pos x="355" y="1675"/>
              </a:cxn>
              <a:cxn ang="0">
                <a:pos x="355" y="1675"/>
              </a:cxn>
              <a:cxn ang="0">
                <a:pos x="390" y="1740"/>
              </a:cxn>
              <a:cxn ang="0">
                <a:pos x="390" y="1740"/>
              </a:cxn>
              <a:cxn ang="0">
                <a:pos x="428" y="1801"/>
              </a:cxn>
              <a:cxn ang="0">
                <a:pos x="428" y="1801"/>
              </a:cxn>
              <a:cxn ang="0">
                <a:pos x="466" y="1864"/>
              </a:cxn>
              <a:cxn ang="0">
                <a:pos x="508" y="1926"/>
              </a:cxn>
              <a:cxn ang="0">
                <a:pos x="508" y="1926"/>
              </a:cxn>
              <a:cxn ang="0">
                <a:pos x="550" y="1986"/>
              </a:cxn>
              <a:cxn ang="0">
                <a:pos x="598" y="2046"/>
              </a:cxn>
              <a:cxn ang="0">
                <a:pos x="598" y="2046"/>
              </a:cxn>
              <a:cxn ang="0">
                <a:pos x="622" y="2074"/>
              </a:cxn>
              <a:cxn ang="0">
                <a:pos x="648" y="2103"/>
              </a:cxn>
              <a:cxn ang="0">
                <a:pos x="673" y="2131"/>
              </a:cxn>
              <a:cxn ang="0">
                <a:pos x="702" y="2160"/>
              </a:cxn>
              <a:cxn ang="0">
                <a:pos x="702" y="2160"/>
              </a:cxn>
              <a:cxn ang="0">
                <a:pos x="708" y="2121"/>
              </a:cxn>
              <a:cxn ang="0">
                <a:pos x="713" y="2081"/>
              </a:cxn>
              <a:cxn ang="0">
                <a:pos x="716" y="2044"/>
              </a:cxn>
              <a:cxn ang="0">
                <a:pos x="719" y="2006"/>
              </a:cxn>
              <a:cxn ang="0">
                <a:pos x="719" y="2006"/>
              </a:cxn>
              <a:cxn ang="0">
                <a:pos x="722" y="1930"/>
              </a:cxn>
              <a:cxn ang="0">
                <a:pos x="721" y="1856"/>
              </a:cxn>
              <a:cxn ang="0">
                <a:pos x="721" y="1856"/>
              </a:cxn>
              <a:cxn ang="0">
                <a:pos x="719" y="1781"/>
              </a:cxn>
              <a:cxn ang="0">
                <a:pos x="713" y="1708"/>
              </a:cxn>
              <a:cxn ang="0">
                <a:pos x="713" y="1708"/>
              </a:cxn>
            </a:cxnLst>
            <a:rect l="0" t="0" r="r" b="b"/>
            <a:pathLst>
              <a:path w="954" h="216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8" name="Freihandform 14">
            <a:extLst>
              <a:ext uri="{FF2B5EF4-FFF2-40B4-BE49-F238E27FC236}">
                <a16:creationId xmlns:a16="http://schemas.microsoft.com/office/drawing/2014/main" id="{DAB76C76-BF06-4541-BF64-C7309216854B}"/>
              </a:ext>
            </a:extLst>
          </p:cNvPr>
          <p:cNvSpPr>
            <a:spLocks/>
          </p:cNvSpPr>
          <p:nvPr/>
        </p:nvSpPr>
        <p:spPr bwMode="auto">
          <a:xfrm>
            <a:off x="6096000" y="3124200"/>
            <a:ext cx="1939595" cy="1409559"/>
          </a:xfrm>
          <a:custGeom>
            <a:avLst/>
            <a:gdLst/>
            <a:ahLst/>
            <a:cxnLst>
              <a:cxn ang="0">
                <a:pos x="1760" y="1199"/>
              </a:cxn>
              <a:cxn ang="0">
                <a:pos x="1760" y="1199"/>
              </a:cxn>
              <a:cxn ang="0">
                <a:pos x="1719" y="1138"/>
              </a:cxn>
              <a:cxn ang="0">
                <a:pos x="1674" y="1078"/>
              </a:cxn>
              <a:cxn ang="0">
                <a:pos x="1674" y="1078"/>
              </a:cxn>
              <a:cxn ang="0">
                <a:pos x="1629" y="1019"/>
              </a:cxn>
              <a:cxn ang="0">
                <a:pos x="1581" y="963"/>
              </a:cxn>
              <a:cxn ang="0">
                <a:pos x="1581" y="963"/>
              </a:cxn>
              <a:cxn ang="0">
                <a:pos x="1534" y="909"/>
              </a:cxn>
              <a:cxn ang="0">
                <a:pos x="1534" y="909"/>
              </a:cxn>
              <a:cxn ang="0">
                <a:pos x="1484" y="856"/>
              </a:cxn>
              <a:cxn ang="0">
                <a:pos x="1484" y="856"/>
              </a:cxn>
              <a:cxn ang="0">
                <a:pos x="1420" y="791"/>
              </a:cxn>
              <a:cxn ang="0">
                <a:pos x="1420" y="791"/>
              </a:cxn>
              <a:cxn ang="0">
                <a:pos x="1438" y="756"/>
              </a:cxn>
              <a:cxn ang="0">
                <a:pos x="1456" y="722"/>
              </a:cxn>
              <a:cxn ang="0">
                <a:pos x="1471" y="688"/>
              </a:cxn>
              <a:cxn ang="0">
                <a:pos x="1487" y="652"/>
              </a:cxn>
              <a:cxn ang="0">
                <a:pos x="1503" y="615"/>
              </a:cxn>
              <a:cxn ang="0">
                <a:pos x="1517" y="578"/>
              </a:cxn>
              <a:cxn ang="0">
                <a:pos x="1530" y="540"/>
              </a:cxn>
              <a:cxn ang="0">
                <a:pos x="1543" y="502"/>
              </a:cxn>
              <a:cxn ang="0">
                <a:pos x="0" y="0"/>
              </a:cxn>
              <a:cxn ang="0">
                <a:pos x="954" y="1312"/>
              </a:cxn>
              <a:cxn ang="0">
                <a:pos x="954" y="1312"/>
              </a:cxn>
              <a:cxn ang="0">
                <a:pos x="987" y="1288"/>
              </a:cxn>
              <a:cxn ang="0">
                <a:pos x="1018" y="1264"/>
              </a:cxn>
              <a:cxn ang="0">
                <a:pos x="1049" y="1239"/>
              </a:cxn>
              <a:cxn ang="0">
                <a:pos x="1080" y="1214"/>
              </a:cxn>
              <a:cxn ang="0">
                <a:pos x="1108" y="1186"/>
              </a:cxn>
              <a:cxn ang="0">
                <a:pos x="1137" y="1161"/>
              </a:cxn>
              <a:cxn ang="0">
                <a:pos x="1164" y="1134"/>
              </a:cxn>
              <a:cxn ang="0">
                <a:pos x="1191" y="1106"/>
              </a:cxn>
              <a:cxn ang="0">
                <a:pos x="1191" y="1106"/>
              </a:cxn>
              <a:cxn ang="0">
                <a:pos x="1273" y="1146"/>
              </a:cxn>
              <a:cxn ang="0">
                <a:pos x="1273" y="1146"/>
              </a:cxn>
              <a:cxn ang="0">
                <a:pos x="1338" y="1178"/>
              </a:cxn>
              <a:cxn ang="0">
                <a:pos x="1338" y="1178"/>
              </a:cxn>
              <a:cxn ang="0">
                <a:pos x="1404" y="1207"/>
              </a:cxn>
              <a:cxn ang="0">
                <a:pos x="1404" y="1207"/>
              </a:cxn>
              <a:cxn ang="0">
                <a:pos x="1473" y="1234"/>
              </a:cxn>
              <a:cxn ang="0">
                <a:pos x="1541" y="1259"/>
              </a:cxn>
              <a:cxn ang="0">
                <a:pos x="1541" y="1259"/>
              </a:cxn>
              <a:cxn ang="0">
                <a:pos x="1613" y="1282"/>
              </a:cxn>
              <a:cxn ang="0">
                <a:pos x="1686" y="1304"/>
              </a:cxn>
              <a:cxn ang="0">
                <a:pos x="1686" y="1304"/>
              </a:cxn>
              <a:cxn ang="0">
                <a:pos x="1723" y="1312"/>
              </a:cxn>
              <a:cxn ang="0">
                <a:pos x="1760" y="1321"/>
              </a:cxn>
              <a:cxn ang="0">
                <a:pos x="1799" y="1329"/>
              </a:cxn>
              <a:cxn ang="0">
                <a:pos x="1837" y="1335"/>
              </a:cxn>
              <a:cxn ang="0">
                <a:pos x="1837" y="1335"/>
              </a:cxn>
              <a:cxn ang="0">
                <a:pos x="1820" y="1299"/>
              </a:cxn>
              <a:cxn ang="0">
                <a:pos x="1800" y="1265"/>
              </a:cxn>
              <a:cxn ang="0">
                <a:pos x="1782" y="1232"/>
              </a:cxn>
              <a:cxn ang="0">
                <a:pos x="1760" y="1199"/>
              </a:cxn>
              <a:cxn ang="0">
                <a:pos x="1760" y="1199"/>
              </a:cxn>
            </a:cxnLst>
            <a:rect l="0" t="0" r="r" b="b"/>
            <a:pathLst>
              <a:path w="1837" h="1335">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9" name="Freihandform 15">
            <a:extLst>
              <a:ext uri="{FF2B5EF4-FFF2-40B4-BE49-F238E27FC236}">
                <a16:creationId xmlns:a16="http://schemas.microsoft.com/office/drawing/2014/main" id="{42DB5D1D-9911-4034-A2B0-82C25314DC7C}"/>
              </a:ext>
            </a:extLst>
          </p:cNvPr>
          <p:cNvSpPr>
            <a:spLocks/>
          </p:cNvSpPr>
          <p:nvPr/>
        </p:nvSpPr>
        <p:spPr bwMode="auto">
          <a:xfrm>
            <a:off x="6096000" y="2596275"/>
            <a:ext cx="2398889" cy="1057961"/>
          </a:xfrm>
          <a:custGeom>
            <a:avLst/>
            <a:gdLst/>
            <a:ahLst/>
            <a:cxnLst>
              <a:cxn ang="0">
                <a:pos x="2129" y="437"/>
              </a:cxn>
              <a:cxn ang="0">
                <a:pos x="2129" y="437"/>
              </a:cxn>
              <a:cxn ang="0">
                <a:pos x="2059" y="411"/>
              </a:cxn>
              <a:cxn ang="0">
                <a:pos x="1987" y="388"/>
              </a:cxn>
              <a:cxn ang="0">
                <a:pos x="1987" y="388"/>
              </a:cxn>
              <a:cxn ang="0">
                <a:pos x="1917" y="367"/>
              </a:cxn>
              <a:cxn ang="0">
                <a:pos x="1846" y="350"/>
              </a:cxn>
              <a:cxn ang="0">
                <a:pos x="1846" y="350"/>
              </a:cxn>
              <a:cxn ang="0">
                <a:pos x="1774" y="334"/>
              </a:cxn>
              <a:cxn ang="0">
                <a:pos x="1774" y="334"/>
              </a:cxn>
              <a:cxn ang="0">
                <a:pos x="1704" y="320"/>
              </a:cxn>
              <a:cxn ang="0">
                <a:pos x="1704" y="320"/>
              </a:cxn>
              <a:cxn ang="0">
                <a:pos x="1613" y="306"/>
              </a:cxn>
              <a:cxn ang="0">
                <a:pos x="1613" y="306"/>
              </a:cxn>
              <a:cxn ang="0">
                <a:pos x="1609" y="267"/>
              </a:cxn>
              <a:cxn ang="0">
                <a:pos x="1601" y="230"/>
              </a:cxn>
              <a:cxn ang="0">
                <a:pos x="1594" y="191"/>
              </a:cxn>
              <a:cxn ang="0">
                <a:pos x="1586" y="153"/>
              </a:cxn>
              <a:cxn ang="0">
                <a:pos x="1577" y="115"/>
              </a:cxn>
              <a:cxn ang="0">
                <a:pos x="1567" y="77"/>
              </a:cxn>
              <a:cxn ang="0">
                <a:pos x="1556" y="38"/>
              </a:cxn>
              <a:cxn ang="0">
                <a:pos x="1543" y="0"/>
              </a:cxn>
              <a:cxn ang="0">
                <a:pos x="0" y="500"/>
              </a:cxn>
              <a:cxn ang="0">
                <a:pos x="1543" y="1002"/>
              </a:cxn>
              <a:cxn ang="0">
                <a:pos x="1543" y="1002"/>
              </a:cxn>
              <a:cxn ang="0">
                <a:pos x="1556" y="963"/>
              </a:cxn>
              <a:cxn ang="0">
                <a:pos x="1567" y="925"/>
              </a:cxn>
              <a:cxn ang="0">
                <a:pos x="1577" y="886"/>
              </a:cxn>
              <a:cxn ang="0">
                <a:pos x="1586" y="847"/>
              </a:cxn>
              <a:cxn ang="0">
                <a:pos x="1594" y="809"/>
              </a:cxn>
              <a:cxn ang="0">
                <a:pos x="1601" y="772"/>
              </a:cxn>
              <a:cxn ang="0">
                <a:pos x="1609" y="733"/>
              </a:cxn>
              <a:cxn ang="0">
                <a:pos x="1613" y="696"/>
              </a:cxn>
              <a:cxn ang="0">
                <a:pos x="1613" y="696"/>
              </a:cxn>
              <a:cxn ang="0">
                <a:pos x="1704" y="680"/>
              </a:cxn>
              <a:cxn ang="0">
                <a:pos x="1704" y="680"/>
              </a:cxn>
              <a:cxn ang="0">
                <a:pos x="1774" y="667"/>
              </a:cxn>
              <a:cxn ang="0">
                <a:pos x="1774" y="667"/>
              </a:cxn>
              <a:cxn ang="0">
                <a:pos x="1846" y="652"/>
              </a:cxn>
              <a:cxn ang="0">
                <a:pos x="1846" y="652"/>
              </a:cxn>
              <a:cxn ang="0">
                <a:pos x="1917" y="633"/>
              </a:cxn>
              <a:cxn ang="0">
                <a:pos x="1987" y="613"/>
              </a:cxn>
              <a:cxn ang="0">
                <a:pos x="1987" y="613"/>
              </a:cxn>
              <a:cxn ang="0">
                <a:pos x="2059" y="590"/>
              </a:cxn>
              <a:cxn ang="0">
                <a:pos x="2129" y="564"/>
              </a:cxn>
              <a:cxn ang="0">
                <a:pos x="2129" y="564"/>
              </a:cxn>
              <a:cxn ang="0">
                <a:pos x="2165" y="550"/>
              </a:cxn>
              <a:cxn ang="0">
                <a:pos x="2201" y="534"/>
              </a:cxn>
              <a:cxn ang="0">
                <a:pos x="2236" y="519"/>
              </a:cxn>
              <a:cxn ang="0">
                <a:pos x="2272" y="500"/>
              </a:cxn>
              <a:cxn ang="0">
                <a:pos x="2272" y="500"/>
              </a:cxn>
              <a:cxn ang="0">
                <a:pos x="2236" y="483"/>
              </a:cxn>
              <a:cxn ang="0">
                <a:pos x="2201" y="466"/>
              </a:cxn>
              <a:cxn ang="0">
                <a:pos x="2165" y="450"/>
              </a:cxn>
              <a:cxn ang="0">
                <a:pos x="2129" y="437"/>
              </a:cxn>
              <a:cxn ang="0">
                <a:pos x="2129" y="437"/>
              </a:cxn>
            </a:cxnLst>
            <a:rect l="0" t="0" r="r" b="b"/>
            <a:pathLst>
              <a:path w="2272" h="1002">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0" name="Freihandform 16">
            <a:extLst>
              <a:ext uri="{FF2B5EF4-FFF2-40B4-BE49-F238E27FC236}">
                <a16:creationId xmlns:a16="http://schemas.microsoft.com/office/drawing/2014/main" id="{D210CEEE-41BE-476D-B5C1-1B471636F23C}"/>
              </a:ext>
            </a:extLst>
          </p:cNvPr>
          <p:cNvSpPr>
            <a:spLocks/>
          </p:cNvSpPr>
          <p:nvPr/>
        </p:nvSpPr>
        <p:spPr bwMode="auto">
          <a:xfrm>
            <a:off x="6096000" y="1714642"/>
            <a:ext cx="1939595" cy="1409559"/>
          </a:xfrm>
          <a:custGeom>
            <a:avLst/>
            <a:gdLst/>
            <a:ahLst/>
            <a:cxnLst>
              <a:cxn ang="0">
                <a:pos x="1686" y="33"/>
              </a:cxn>
              <a:cxn ang="0">
                <a:pos x="1686" y="33"/>
              </a:cxn>
              <a:cxn ang="0">
                <a:pos x="1613" y="53"/>
              </a:cxn>
              <a:cxn ang="0">
                <a:pos x="1541" y="77"/>
              </a:cxn>
              <a:cxn ang="0">
                <a:pos x="1541" y="77"/>
              </a:cxn>
              <a:cxn ang="0">
                <a:pos x="1473" y="101"/>
              </a:cxn>
              <a:cxn ang="0">
                <a:pos x="1404" y="128"/>
              </a:cxn>
              <a:cxn ang="0">
                <a:pos x="1404" y="128"/>
              </a:cxn>
              <a:cxn ang="0">
                <a:pos x="1338" y="159"/>
              </a:cxn>
              <a:cxn ang="0">
                <a:pos x="1338" y="159"/>
              </a:cxn>
              <a:cxn ang="0">
                <a:pos x="1273" y="189"/>
              </a:cxn>
              <a:cxn ang="0">
                <a:pos x="1273" y="189"/>
              </a:cxn>
              <a:cxn ang="0">
                <a:pos x="1191" y="230"/>
              </a:cxn>
              <a:cxn ang="0">
                <a:pos x="1191" y="230"/>
              </a:cxn>
              <a:cxn ang="0">
                <a:pos x="1164" y="201"/>
              </a:cxn>
              <a:cxn ang="0">
                <a:pos x="1137" y="176"/>
              </a:cxn>
              <a:cxn ang="0">
                <a:pos x="1108" y="149"/>
              </a:cxn>
              <a:cxn ang="0">
                <a:pos x="1080" y="123"/>
              </a:cxn>
              <a:cxn ang="0">
                <a:pos x="1049" y="97"/>
              </a:cxn>
              <a:cxn ang="0">
                <a:pos x="1018" y="71"/>
              </a:cxn>
              <a:cxn ang="0">
                <a:pos x="987" y="47"/>
              </a:cxn>
              <a:cxn ang="0">
                <a:pos x="954" y="23"/>
              </a:cxn>
              <a:cxn ang="0">
                <a:pos x="0" y="1335"/>
              </a:cxn>
              <a:cxn ang="0">
                <a:pos x="1543" y="835"/>
              </a:cxn>
              <a:cxn ang="0">
                <a:pos x="1543" y="835"/>
              </a:cxn>
              <a:cxn ang="0">
                <a:pos x="1530" y="796"/>
              </a:cxn>
              <a:cxn ang="0">
                <a:pos x="1517" y="757"/>
              </a:cxn>
              <a:cxn ang="0">
                <a:pos x="1503" y="720"/>
              </a:cxn>
              <a:cxn ang="0">
                <a:pos x="1487" y="685"/>
              </a:cxn>
              <a:cxn ang="0">
                <a:pos x="1471" y="649"/>
              </a:cxn>
              <a:cxn ang="0">
                <a:pos x="1456" y="613"/>
              </a:cxn>
              <a:cxn ang="0">
                <a:pos x="1438" y="579"/>
              </a:cxn>
              <a:cxn ang="0">
                <a:pos x="1420" y="544"/>
              </a:cxn>
              <a:cxn ang="0">
                <a:pos x="1420" y="544"/>
              </a:cxn>
              <a:cxn ang="0">
                <a:pos x="1484" y="480"/>
              </a:cxn>
              <a:cxn ang="0">
                <a:pos x="1484" y="480"/>
              </a:cxn>
              <a:cxn ang="0">
                <a:pos x="1534" y="427"/>
              </a:cxn>
              <a:cxn ang="0">
                <a:pos x="1534" y="427"/>
              </a:cxn>
              <a:cxn ang="0">
                <a:pos x="1581" y="373"/>
              </a:cxn>
              <a:cxn ang="0">
                <a:pos x="1581" y="373"/>
              </a:cxn>
              <a:cxn ang="0">
                <a:pos x="1629" y="316"/>
              </a:cxn>
              <a:cxn ang="0">
                <a:pos x="1674" y="259"/>
              </a:cxn>
              <a:cxn ang="0">
                <a:pos x="1674" y="259"/>
              </a:cxn>
              <a:cxn ang="0">
                <a:pos x="1719" y="199"/>
              </a:cxn>
              <a:cxn ang="0">
                <a:pos x="1760" y="136"/>
              </a:cxn>
              <a:cxn ang="0">
                <a:pos x="1760" y="136"/>
              </a:cxn>
              <a:cxn ang="0">
                <a:pos x="1782" y="103"/>
              </a:cxn>
              <a:cxn ang="0">
                <a:pos x="1800" y="70"/>
              </a:cxn>
              <a:cxn ang="0">
                <a:pos x="1820" y="36"/>
              </a:cxn>
              <a:cxn ang="0">
                <a:pos x="1837" y="0"/>
              </a:cxn>
              <a:cxn ang="0">
                <a:pos x="1837" y="0"/>
              </a:cxn>
              <a:cxn ang="0">
                <a:pos x="1799" y="7"/>
              </a:cxn>
              <a:cxn ang="0">
                <a:pos x="1760" y="14"/>
              </a:cxn>
              <a:cxn ang="0">
                <a:pos x="1723" y="23"/>
              </a:cxn>
              <a:cxn ang="0">
                <a:pos x="1686" y="33"/>
              </a:cxn>
              <a:cxn ang="0">
                <a:pos x="1686" y="33"/>
              </a:cxn>
            </a:cxnLst>
            <a:rect l="0" t="0" r="r" b="b"/>
            <a:pathLst>
              <a:path w="1837" h="1335">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1" name="Freihandform 17">
            <a:extLst>
              <a:ext uri="{FF2B5EF4-FFF2-40B4-BE49-F238E27FC236}">
                <a16:creationId xmlns:a16="http://schemas.microsoft.com/office/drawing/2014/main" id="{83235E8A-3EAA-456F-B734-58F5963EFD7D}"/>
              </a:ext>
            </a:extLst>
          </p:cNvPr>
          <p:cNvSpPr>
            <a:spLocks/>
          </p:cNvSpPr>
          <p:nvPr/>
        </p:nvSpPr>
        <p:spPr bwMode="auto">
          <a:xfrm>
            <a:off x="6096000" y="843566"/>
            <a:ext cx="1007280" cy="2280634"/>
          </a:xfrm>
          <a:custGeom>
            <a:avLst/>
            <a:gdLst/>
            <a:ahLst/>
            <a:cxnLst>
              <a:cxn ang="0">
                <a:pos x="683" y="686"/>
              </a:cxn>
              <a:cxn ang="0">
                <a:pos x="683" y="686"/>
              </a:cxn>
              <a:cxn ang="0">
                <a:pos x="698" y="596"/>
              </a:cxn>
              <a:cxn ang="0">
                <a:pos x="698" y="596"/>
              </a:cxn>
              <a:cxn ang="0">
                <a:pos x="706" y="525"/>
              </a:cxn>
              <a:cxn ang="0">
                <a:pos x="706" y="525"/>
              </a:cxn>
              <a:cxn ang="0">
                <a:pos x="713" y="452"/>
              </a:cxn>
              <a:cxn ang="0">
                <a:pos x="713" y="452"/>
              </a:cxn>
              <a:cxn ang="0">
                <a:pos x="719" y="379"/>
              </a:cxn>
              <a:cxn ang="0">
                <a:pos x="721" y="306"/>
              </a:cxn>
              <a:cxn ang="0">
                <a:pos x="721" y="306"/>
              </a:cxn>
              <a:cxn ang="0">
                <a:pos x="722" y="230"/>
              </a:cxn>
              <a:cxn ang="0">
                <a:pos x="719" y="156"/>
              </a:cxn>
              <a:cxn ang="0">
                <a:pos x="719" y="156"/>
              </a:cxn>
              <a:cxn ang="0">
                <a:pos x="716" y="117"/>
              </a:cxn>
              <a:cxn ang="0">
                <a:pos x="713" y="79"/>
              </a:cxn>
              <a:cxn ang="0">
                <a:pos x="708" y="40"/>
              </a:cxn>
              <a:cxn ang="0">
                <a:pos x="702" y="0"/>
              </a:cxn>
              <a:cxn ang="0">
                <a:pos x="702" y="0"/>
              </a:cxn>
              <a:cxn ang="0">
                <a:pos x="673" y="29"/>
              </a:cxn>
              <a:cxn ang="0">
                <a:pos x="648" y="57"/>
              </a:cxn>
              <a:cxn ang="0">
                <a:pos x="622" y="86"/>
              </a:cxn>
              <a:cxn ang="0">
                <a:pos x="598" y="116"/>
              </a:cxn>
              <a:cxn ang="0">
                <a:pos x="598" y="116"/>
              </a:cxn>
              <a:cxn ang="0">
                <a:pos x="550" y="176"/>
              </a:cxn>
              <a:cxn ang="0">
                <a:pos x="508" y="236"/>
              </a:cxn>
              <a:cxn ang="0">
                <a:pos x="508" y="236"/>
              </a:cxn>
              <a:cxn ang="0">
                <a:pos x="466" y="297"/>
              </a:cxn>
              <a:cxn ang="0">
                <a:pos x="428" y="359"/>
              </a:cxn>
              <a:cxn ang="0">
                <a:pos x="428" y="359"/>
              </a:cxn>
              <a:cxn ang="0">
                <a:pos x="390" y="422"/>
              </a:cxn>
              <a:cxn ang="0">
                <a:pos x="390" y="422"/>
              </a:cxn>
              <a:cxn ang="0">
                <a:pos x="355" y="485"/>
              </a:cxn>
              <a:cxn ang="0">
                <a:pos x="355" y="485"/>
              </a:cxn>
              <a:cxn ang="0">
                <a:pos x="313" y="566"/>
              </a:cxn>
              <a:cxn ang="0">
                <a:pos x="313" y="566"/>
              </a:cxn>
              <a:cxn ang="0">
                <a:pos x="276" y="559"/>
              </a:cxn>
              <a:cxn ang="0">
                <a:pos x="237" y="553"/>
              </a:cxn>
              <a:cxn ang="0">
                <a:pos x="199" y="549"/>
              </a:cxn>
              <a:cxn ang="0">
                <a:pos x="160" y="545"/>
              </a:cxn>
              <a:cxn ang="0">
                <a:pos x="120" y="542"/>
              </a:cxn>
              <a:cxn ang="0">
                <a:pos x="82" y="540"/>
              </a:cxn>
              <a:cxn ang="0">
                <a:pos x="40" y="539"/>
              </a:cxn>
              <a:cxn ang="0">
                <a:pos x="0" y="537"/>
              </a:cxn>
              <a:cxn ang="0">
                <a:pos x="0" y="2160"/>
              </a:cxn>
              <a:cxn ang="0">
                <a:pos x="954" y="848"/>
              </a:cxn>
              <a:cxn ang="0">
                <a:pos x="954" y="848"/>
              </a:cxn>
              <a:cxn ang="0">
                <a:pos x="921" y="825"/>
              </a:cxn>
              <a:cxn ang="0">
                <a:pos x="888" y="802"/>
              </a:cxn>
              <a:cxn ang="0">
                <a:pos x="854" y="781"/>
              </a:cxn>
              <a:cxn ang="0">
                <a:pos x="821" y="759"/>
              </a:cxn>
              <a:cxn ang="0">
                <a:pos x="786" y="740"/>
              </a:cxn>
              <a:cxn ang="0">
                <a:pos x="752" y="722"/>
              </a:cxn>
              <a:cxn ang="0">
                <a:pos x="718" y="703"/>
              </a:cxn>
              <a:cxn ang="0">
                <a:pos x="683" y="686"/>
              </a:cxn>
              <a:cxn ang="0">
                <a:pos x="683" y="686"/>
              </a:cxn>
            </a:cxnLst>
            <a:rect l="0" t="0" r="r" b="b"/>
            <a:pathLst>
              <a:path w="954" h="216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2" name="Linie 18">
            <a:extLst>
              <a:ext uri="{FF2B5EF4-FFF2-40B4-BE49-F238E27FC236}">
                <a16:creationId xmlns:a16="http://schemas.microsoft.com/office/drawing/2014/main" id="{5499A9E9-D86B-4443-B66A-1B8237EFD714}"/>
              </a:ext>
            </a:extLst>
          </p:cNvPr>
          <p:cNvSpPr>
            <a:spLocks noChangeShapeType="1"/>
          </p:cNvSpPr>
          <p:nvPr/>
        </p:nvSpPr>
        <p:spPr bwMode="auto">
          <a:xfrm>
            <a:off x="6095787" y="3124589"/>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3" name="Linie 19">
            <a:extLst>
              <a:ext uri="{FF2B5EF4-FFF2-40B4-BE49-F238E27FC236}">
                <a16:creationId xmlns:a16="http://schemas.microsoft.com/office/drawing/2014/main" id="{8EA00E92-BD95-4E59-8898-E791064C50C1}"/>
              </a:ext>
            </a:extLst>
          </p:cNvPr>
          <p:cNvSpPr>
            <a:spLocks noChangeShapeType="1"/>
          </p:cNvSpPr>
          <p:nvPr/>
        </p:nvSpPr>
        <p:spPr bwMode="auto">
          <a:xfrm>
            <a:off x="6096403" y="3125097"/>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4" name="Linie 20">
            <a:extLst>
              <a:ext uri="{FF2B5EF4-FFF2-40B4-BE49-F238E27FC236}">
                <a16:creationId xmlns:a16="http://schemas.microsoft.com/office/drawing/2014/main" id="{94DD8583-D2D2-4DCC-98B6-BB49933741FA}"/>
              </a:ext>
            </a:extLst>
          </p:cNvPr>
          <p:cNvSpPr>
            <a:spLocks noChangeShapeType="1"/>
          </p:cNvSpPr>
          <p:nvPr/>
        </p:nvSpPr>
        <p:spPr bwMode="auto">
          <a:xfrm>
            <a:off x="6095880" y="3124705"/>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46" name="Textplatzhalter 45">
            <a:extLst>
              <a:ext uri="{FF2B5EF4-FFF2-40B4-BE49-F238E27FC236}">
                <a16:creationId xmlns:a16="http://schemas.microsoft.com/office/drawing/2014/main" id="{36AD24C1-02C7-4191-93E8-156FF8EB8E20}"/>
              </a:ext>
            </a:extLst>
          </p:cNvPr>
          <p:cNvSpPr>
            <a:spLocks noGrp="1"/>
          </p:cNvSpPr>
          <p:nvPr>
            <p:ph type="body" sz="quarter" idx="10"/>
          </p:nvPr>
        </p:nvSpPr>
        <p:spPr>
          <a:xfrm>
            <a:off x="84582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7" name="Textplatzhalter 45">
            <a:extLst>
              <a:ext uri="{FF2B5EF4-FFF2-40B4-BE49-F238E27FC236}">
                <a16:creationId xmlns:a16="http://schemas.microsoft.com/office/drawing/2014/main" id="{34F996E2-BC35-4007-9416-809AD7F81E74}"/>
              </a:ext>
            </a:extLst>
          </p:cNvPr>
          <p:cNvSpPr>
            <a:spLocks noGrp="1"/>
          </p:cNvSpPr>
          <p:nvPr>
            <p:ph type="body" sz="quarter" idx="11"/>
          </p:nvPr>
        </p:nvSpPr>
        <p:spPr>
          <a:xfrm>
            <a:off x="84583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8" name="Textplatzhalter 45">
            <a:extLst>
              <a:ext uri="{FF2B5EF4-FFF2-40B4-BE49-F238E27FC236}">
                <a16:creationId xmlns:a16="http://schemas.microsoft.com/office/drawing/2014/main" id="{73141092-17D2-4E0F-967C-4233B85335B5}"/>
              </a:ext>
            </a:extLst>
          </p:cNvPr>
          <p:cNvSpPr>
            <a:spLocks noGrp="1"/>
          </p:cNvSpPr>
          <p:nvPr>
            <p:ph type="body" sz="quarter" idx="12"/>
          </p:nvPr>
        </p:nvSpPr>
        <p:spPr>
          <a:xfrm>
            <a:off x="8077200" y="13716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9" name="Textplatzhalter 45">
            <a:extLst>
              <a:ext uri="{FF2B5EF4-FFF2-40B4-BE49-F238E27FC236}">
                <a16:creationId xmlns:a16="http://schemas.microsoft.com/office/drawing/2014/main" id="{5E1077D6-6553-4CE6-A49A-4B173652F047}"/>
              </a:ext>
            </a:extLst>
          </p:cNvPr>
          <p:cNvSpPr>
            <a:spLocks noGrp="1"/>
          </p:cNvSpPr>
          <p:nvPr>
            <p:ph type="body" sz="quarter" idx="13"/>
          </p:nvPr>
        </p:nvSpPr>
        <p:spPr>
          <a:xfrm>
            <a:off x="8077376" y="17150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0" name="Textplatzhalter 45">
            <a:extLst>
              <a:ext uri="{FF2B5EF4-FFF2-40B4-BE49-F238E27FC236}">
                <a16:creationId xmlns:a16="http://schemas.microsoft.com/office/drawing/2014/main" id="{FA4B7223-BCB0-4924-B9FF-0566E5056D0D}"/>
              </a:ext>
            </a:extLst>
          </p:cNvPr>
          <p:cNvSpPr>
            <a:spLocks noGrp="1"/>
          </p:cNvSpPr>
          <p:nvPr>
            <p:ph type="body" sz="quarter" idx="14"/>
          </p:nvPr>
        </p:nvSpPr>
        <p:spPr>
          <a:xfrm>
            <a:off x="8153048" y="4231464"/>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1" name="Textplatzhalter 45">
            <a:extLst>
              <a:ext uri="{FF2B5EF4-FFF2-40B4-BE49-F238E27FC236}">
                <a16:creationId xmlns:a16="http://schemas.microsoft.com/office/drawing/2014/main" id="{7186B426-0623-4C17-9BDA-C60F7C7235FA}"/>
              </a:ext>
            </a:extLst>
          </p:cNvPr>
          <p:cNvSpPr>
            <a:spLocks noGrp="1"/>
          </p:cNvSpPr>
          <p:nvPr>
            <p:ph type="body" sz="quarter" idx="15"/>
          </p:nvPr>
        </p:nvSpPr>
        <p:spPr>
          <a:xfrm>
            <a:off x="8153224" y="4574901"/>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2" name="Textplatzhalter 45">
            <a:extLst>
              <a:ext uri="{FF2B5EF4-FFF2-40B4-BE49-F238E27FC236}">
                <a16:creationId xmlns:a16="http://schemas.microsoft.com/office/drawing/2014/main" id="{CB81BB57-8139-43D4-8DD9-3CD6BE625B69}"/>
              </a:ext>
            </a:extLst>
          </p:cNvPr>
          <p:cNvSpPr>
            <a:spLocks noGrp="1"/>
          </p:cNvSpPr>
          <p:nvPr>
            <p:ph type="body" sz="quarter" idx="16"/>
          </p:nvPr>
        </p:nvSpPr>
        <p:spPr>
          <a:xfrm>
            <a:off x="66294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3" name="Textplatzhalter 45">
            <a:extLst>
              <a:ext uri="{FF2B5EF4-FFF2-40B4-BE49-F238E27FC236}">
                <a16:creationId xmlns:a16="http://schemas.microsoft.com/office/drawing/2014/main" id="{12BCC7AE-B750-4C77-AD35-B7DD61596F08}"/>
              </a:ext>
            </a:extLst>
          </p:cNvPr>
          <p:cNvSpPr>
            <a:spLocks noGrp="1"/>
          </p:cNvSpPr>
          <p:nvPr>
            <p:ph type="body" sz="quarter" idx="17"/>
          </p:nvPr>
        </p:nvSpPr>
        <p:spPr>
          <a:xfrm>
            <a:off x="66295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4" name="Textplatzhalter 45">
            <a:extLst>
              <a:ext uri="{FF2B5EF4-FFF2-40B4-BE49-F238E27FC236}">
                <a16:creationId xmlns:a16="http://schemas.microsoft.com/office/drawing/2014/main" id="{10A4398E-BDC4-4393-83B3-84A29A51F8A8}"/>
              </a:ext>
            </a:extLst>
          </p:cNvPr>
          <p:cNvSpPr>
            <a:spLocks noGrp="1"/>
          </p:cNvSpPr>
          <p:nvPr>
            <p:ph type="body" sz="quarter" idx="18"/>
          </p:nvPr>
        </p:nvSpPr>
        <p:spPr>
          <a:xfrm>
            <a:off x="32766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5" name="Textplatzhalter 45">
            <a:extLst>
              <a:ext uri="{FF2B5EF4-FFF2-40B4-BE49-F238E27FC236}">
                <a16:creationId xmlns:a16="http://schemas.microsoft.com/office/drawing/2014/main" id="{1F5D0842-E16E-4E3A-94EE-64EB21CACFDE}"/>
              </a:ext>
            </a:extLst>
          </p:cNvPr>
          <p:cNvSpPr>
            <a:spLocks noGrp="1"/>
          </p:cNvSpPr>
          <p:nvPr>
            <p:ph type="body" sz="quarter" idx="19"/>
          </p:nvPr>
        </p:nvSpPr>
        <p:spPr>
          <a:xfrm>
            <a:off x="32767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6" name="Textplatzhalter 45">
            <a:extLst>
              <a:ext uri="{FF2B5EF4-FFF2-40B4-BE49-F238E27FC236}">
                <a16:creationId xmlns:a16="http://schemas.microsoft.com/office/drawing/2014/main" id="{A2822D28-1607-41B4-A1AD-C999DCC78FE2}"/>
              </a:ext>
            </a:extLst>
          </p:cNvPr>
          <p:cNvSpPr>
            <a:spLocks noGrp="1"/>
          </p:cNvSpPr>
          <p:nvPr>
            <p:ph type="body" sz="quarter" idx="20"/>
          </p:nvPr>
        </p:nvSpPr>
        <p:spPr>
          <a:xfrm>
            <a:off x="1752600" y="42672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7" name="Textplatzhalter 45">
            <a:extLst>
              <a:ext uri="{FF2B5EF4-FFF2-40B4-BE49-F238E27FC236}">
                <a16:creationId xmlns:a16="http://schemas.microsoft.com/office/drawing/2014/main" id="{7015E7F2-459C-4D6D-B997-13DB5EA6427B}"/>
              </a:ext>
            </a:extLst>
          </p:cNvPr>
          <p:cNvSpPr>
            <a:spLocks noGrp="1"/>
          </p:cNvSpPr>
          <p:nvPr>
            <p:ph type="body" sz="quarter" idx="21"/>
          </p:nvPr>
        </p:nvSpPr>
        <p:spPr>
          <a:xfrm>
            <a:off x="1752776" y="46106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8" name="Textplatzhalter 45">
            <a:extLst>
              <a:ext uri="{FF2B5EF4-FFF2-40B4-BE49-F238E27FC236}">
                <a16:creationId xmlns:a16="http://schemas.microsoft.com/office/drawing/2014/main" id="{7B5C7C9E-A677-4429-BA89-5A9DCEEB242B}"/>
              </a:ext>
            </a:extLst>
          </p:cNvPr>
          <p:cNvSpPr>
            <a:spLocks noGrp="1"/>
          </p:cNvSpPr>
          <p:nvPr>
            <p:ph type="body" sz="quarter" idx="22"/>
          </p:nvPr>
        </p:nvSpPr>
        <p:spPr>
          <a:xfrm>
            <a:off x="12954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9" name="Textplatzhalter 45">
            <a:extLst>
              <a:ext uri="{FF2B5EF4-FFF2-40B4-BE49-F238E27FC236}">
                <a16:creationId xmlns:a16="http://schemas.microsoft.com/office/drawing/2014/main" id="{002E8C45-C0AE-4A45-B693-2A71D845FD74}"/>
              </a:ext>
            </a:extLst>
          </p:cNvPr>
          <p:cNvSpPr>
            <a:spLocks noGrp="1"/>
          </p:cNvSpPr>
          <p:nvPr>
            <p:ph type="body" sz="quarter" idx="23"/>
          </p:nvPr>
        </p:nvSpPr>
        <p:spPr>
          <a:xfrm>
            <a:off x="12955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0" name="Textplatzhalter 45">
            <a:extLst>
              <a:ext uri="{FF2B5EF4-FFF2-40B4-BE49-F238E27FC236}">
                <a16:creationId xmlns:a16="http://schemas.microsoft.com/office/drawing/2014/main" id="{1D708290-A882-4D7B-82D1-4B33D98553C3}"/>
              </a:ext>
            </a:extLst>
          </p:cNvPr>
          <p:cNvSpPr>
            <a:spLocks noGrp="1"/>
          </p:cNvSpPr>
          <p:nvPr>
            <p:ph type="body" sz="quarter" idx="24"/>
          </p:nvPr>
        </p:nvSpPr>
        <p:spPr>
          <a:xfrm>
            <a:off x="1676400" y="13932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1" name="Textplatzhalter 45">
            <a:extLst>
              <a:ext uri="{FF2B5EF4-FFF2-40B4-BE49-F238E27FC236}">
                <a16:creationId xmlns:a16="http://schemas.microsoft.com/office/drawing/2014/main" id="{BA980506-41EA-4166-BDC4-6672C08B928F}"/>
              </a:ext>
            </a:extLst>
          </p:cNvPr>
          <p:cNvSpPr>
            <a:spLocks noGrp="1"/>
          </p:cNvSpPr>
          <p:nvPr>
            <p:ph type="body" sz="quarter" idx="25"/>
          </p:nvPr>
        </p:nvSpPr>
        <p:spPr>
          <a:xfrm>
            <a:off x="1676576" y="17367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2" name="Textplatzhalter 45">
            <a:extLst>
              <a:ext uri="{FF2B5EF4-FFF2-40B4-BE49-F238E27FC236}">
                <a16:creationId xmlns:a16="http://schemas.microsoft.com/office/drawing/2014/main" id="{AA45EA62-476D-47F1-96ED-54F43099603F}"/>
              </a:ext>
            </a:extLst>
          </p:cNvPr>
          <p:cNvSpPr>
            <a:spLocks noGrp="1"/>
          </p:cNvSpPr>
          <p:nvPr>
            <p:ph type="body" sz="quarter" idx="16"/>
          </p:nvPr>
        </p:nvSpPr>
        <p:spPr>
          <a:xfrm>
            <a:off x="66294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3" name="Textplatzhalter 45">
            <a:extLst>
              <a:ext uri="{FF2B5EF4-FFF2-40B4-BE49-F238E27FC236}">
                <a16:creationId xmlns:a16="http://schemas.microsoft.com/office/drawing/2014/main" id="{ABD72D36-40B8-4EE5-8EF4-F398834DD9DA}"/>
              </a:ext>
            </a:extLst>
          </p:cNvPr>
          <p:cNvSpPr>
            <a:spLocks noGrp="1"/>
          </p:cNvSpPr>
          <p:nvPr>
            <p:ph type="body" sz="quarter" idx="17"/>
          </p:nvPr>
        </p:nvSpPr>
        <p:spPr>
          <a:xfrm>
            <a:off x="66295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4" name="Textplatzhalter 45">
            <a:extLst>
              <a:ext uri="{FF2B5EF4-FFF2-40B4-BE49-F238E27FC236}">
                <a16:creationId xmlns:a16="http://schemas.microsoft.com/office/drawing/2014/main" id="{E7A1D5E8-4C7C-4ADF-A363-54E4B1B793AA}"/>
              </a:ext>
            </a:extLst>
          </p:cNvPr>
          <p:cNvSpPr>
            <a:spLocks noGrp="1"/>
          </p:cNvSpPr>
          <p:nvPr>
            <p:ph type="body" sz="quarter" idx="18"/>
          </p:nvPr>
        </p:nvSpPr>
        <p:spPr>
          <a:xfrm>
            <a:off x="32766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5" name="Textplatzhalter 45">
            <a:extLst>
              <a:ext uri="{FF2B5EF4-FFF2-40B4-BE49-F238E27FC236}">
                <a16:creationId xmlns:a16="http://schemas.microsoft.com/office/drawing/2014/main" id="{A8479BD5-0D15-42CF-84BC-8F7F80ECD821}"/>
              </a:ext>
            </a:extLst>
          </p:cNvPr>
          <p:cNvSpPr>
            <a:spLocks noGrp="1"/>
          </p:cNvSpPr>
          <p:nvPr>
            <p:ph type="body" sz="quarter" idx="19"/>
          </p:nvPr>
        </p:nvSpPr>
        <p:spPr>
          <a:xfrm>
            <a:off x="32767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3" name="Titel 2">
            <a:extLst>
              <a:ext uri="{FF2B5EF4-FFF2-40B4-BE49-F238E27FC236}">
                <a16:creationId xmlns:a16="http://schemas.microsoft.com/office/drawing/2014/main" id="{2A27D752-F355-434D-9815-D11ECB7F9A87}"/>
              </a:ext>
            </a:extLst>
          </p:cNvPr>
          <p:cNvSpPr>
            <a:spLocks noGrp="1"/>
          </p:cNvSpPr>
          <p:nvPr>
            <p:ph type="title" hasCustomPrompt="1"/>
          </p:nvPr>
        </p:nvSpPr>
        <p:spPr>
          <a:xfrm>
            <a:off x="139964" y="173889"/>
            <a:ext cx="2819224" cy="964511"/>
          </a:xfrm>
        </p:spPr>
        <p:txBody>
          <a:bodyPr rtlCol="0">
            <a:noAutofit/>
          </a:bodyPr>
          <a:lstStyle>
            <a:lvl1pPr>
              <a:defRPr sz="4000"/>
            </a:lvl1pPr>
          </a:lstStyle>
          <a:p>
            <a:pPr rtl="0"/>
            <a:r>
              <a:rPr lang="de-DE" noProof="0" dirty="0"/>
              <a:t>Titelmasterformat durch Klicken bearbeiten</a:t>
            </a:r>
          </a:p>
        </p:txBody>
      </p:sp>
    </p:spTree>
    <p:extLst>
      <p:ext uri="{BB962C8B-B14F-4D97-AF65-F5344CB8AC3E}">
        <p14:creationId xmlns:p14="http://schemas.microsoft.com/office/powerpoint/2010/main" val="3075895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C8189D35-00AF-47DB-B92E-8AE12D5EBC0D}"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187780757"/>
              </p:ext>
            </p:extLst>
          </p:nvPr>
        </p:nvGraphicFramePr>
        <p:xfrm>
          <a:off x="2032000" y="2241176"/>
          <a:ext cx="8128000" cy="3897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496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DCBD7FF-B4A1-4071-A2BC-95AF60AEBD43}"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928775207"/>
              </p:ext>
            </p:extLst>
          </p:nvPr>
        </p:nvGraphicFramePr>
        <p:xfrm>
          <a:off x="2032000" y="2043953"/>
          <a:ext cx="8128000" cy="40943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079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4"/>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8" name="Titel 38"/>
          <p:cNvSpPr>
            <a:spLocks noGrp="1"/>
          </p:cNvSpPr>
          <p:nvPr>
            <p:ph type="title"/>
          </p:nvPr>
        </p:nvSpPr>
        <p:spPr>
          <a:xfrm>
            <a:off x="6103087" y="1486284"/>
            <a:ext cx="5881575" cy="503882"/>
          </a:xfrm>
        </p:spPr>
        <p:txBody>
          <a:bodyPr/>
          <a:lstStyle>
            <a:lvl1pPr>
              <a:defRPr>
                <a:solidFill>
                  <a:schemeClr val="tx1"/>
                </a:solidFill>
              </a:defRPr>
            </a:lvl1pPr>
          </a:lstStyle>
          <a:p>
            <a:endParaRPr lang="de-DE" dirty="0"/>
          </a:p>
        </p:txBody>
      </p:sp>
      <p:sp>
        <p:nvSpPr>
          <p:cNvPr id="20"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21"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811430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7B9539AA-B129-487C-8392-871BE24CA526}"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796254439"/>
              </p:ext>
            </p:extLst>
          </p:nvPr>
        </p:nvGraphicFramePr>
        <p:xfrm>
          <a:off x="2032000" y="2088776"/>
          <a:ext cx="8128000" cy="4049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187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10"/>
          </p:nvPr>
        </p:nvSpPr>
        <p:spPr/>
        <p:txBody>
          <a:bodyPr/>
          <a:lstStyle/>
          <a:p>
            <a:fld id="{F595E07B-0F4B-4C85-946D-9CC7FBA45C9C}"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343728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268629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228D49F5-7D87-4E75-932B-2F95D0B2F91A}"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28344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solidFill>
                  <a:srgbClr val="034EA8"/>
                </a:solidFill>
              </a:defRPr>
            </a:lvl1pPr>
          </a:lstStyle>
          <a:p>
            <a:r>
              <a:rPr lang="de-DE" dirty="0"/>
              <a:t>Title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CD13B487-EA61-4B93-AC91-BD79EE2C72B7}"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608809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DDE6D2-2A6A-4396-9B14-6142CA27F1F0}" type="datetime1">
              <a:rPr lang="en-GB" smtClean="0"/>
              <a:t>24/05/2022</a:t>
            </a:fld>
            <a:endParaRPr lang="de-DE"/>
          </a:p>
        </p:txBody>
      </p:sp>
      <p:pic>
        <p:nvPicPr>
          <p:cNvPr id="5" name="Grafik 4">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6"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684395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34EA8"/>
                </a:solidFill>
              </a:defRPr>
            </a:lvl1pPr>
          </a:lstStyle>
          <a:p>
            <a:r>
              <a:rPr lang="de-DE" dirty="0"/>
              <a:t>Title</a:t>
            </a:r>
            <a:endParaRPr lang="en-US" dirty="0"/>
          </a:p>
        </p:txBody>
      </p:sp>
      <p:sp>
        <p:nvSpPr>
          <p:cNvPr id="3" name="Content Placeholder 2"/>
          <p:cNvSpPr>
            <a:spLocks noGrp="1"/>
          </p:cNvSpPr>
          <p:nvPr>
            <p:ph idx="1"/>
          </p:nvPr>
        </p:nvSpPr>
        <p:spPr>
          <a:xfrm>
            <a:off x="5183188" y="987425"/>
            <a:ext cx="6172200" cy="4873625"/>
          </a:xfrm>
        </p:spPr>
        <p:txBody>
          <a:bodyPr/>
          <a:lstStyle>
            <a:lvl1pPr marL="0" indent="0">
              <a:buNone/>
              <a:defRPr sz="3200"/>
            </a:lvl1pPr>
            <a:lvl2pPr>
              <a:defRPr sz="2800" baseline="0"/>
            </a:lvl2pPr>
            <a:lvl3pPr>
              <a:defRPr sz="2400" baseline="0"/>
            </a:lvl3pPr>
            <a:lvl4pPr>
              <a:defRPr sz="2000" baseline="0"/>
            </a:lvl4pPr>
            <a:lvl5pPr>
              <a:defRPr sz="2000" baseline="0"/>
            </a:lvl5pPr>
            <a:lvl6pPr>
              <a:defRPr sz="2000"/>
            </a:lvl6pPr>
            <a:lvl7pPr>
              <a:defRPr sz="2000"/>
            </a:lvl7pPr>
            <a:lvl8pPr>
              <a:defRPr sz="2000"/>
            </a:lvl8pPr>
            <a:lvl9pPr>
              <a:defRPr sz="20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Textmasterformat bearbeiten</a:t>
            </a:r>
          </a:p>
        </p:txBody>
      </p:sp>
      <p:sp>
        <p:nvSpPr>
          <p:cNvPr id="5" name="Date Placeholder 4"/>
          <p:cNvSpPr>
            <a:spLocks noGrp="1"/>
          </p:cNvSpPr>
          <p:nvPr>
            <p:ph type="dt" sz="half" idx="10"/>
          </p:nvPr>
        </p:nvSpPr>
        <p:spPr/>
        <p:txBody>
          <a:bodyPr/>
          <a:lstStyle/>
          <a:p>
            <a:fld id="{79C16A13-F966-4F2A-9B59-A5FB8C2FA70C}" type="datetime1">
              <a:rPr lang="en-GB" smtClean="0"/>
              <a:t>24/05/2022</a:t>
            </a:fld>
            <a:endParaRPr lang="de-DE"/>
          </a:p>
        </p:txBody>
      </p:sp>
      <p:pic>
        <p:nvPicPr>
          <p:cNvPr id="8" name="Grafik 7">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9"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548624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704A18B6-D977-4DCC-9C67-2DDC23A5924C}"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396037"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Tree>
    <p:extLst>
      <p:ext uri="{BB962C8B-B14F-4D97-AF65-F5344CB8AC3E}">
        <p14:creationId xmlns:p14="http://schemas.microsoft.com/office/powerpoint/2010/main" val="65666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3017"/>
            <a:ext cx="10515600" cy="572608"/>
          </a:xfrm>
          <a:prstGeom prst="rect">
            <a:avLst/>
          </a:prstGeom>
        </p:spPr>
        <p:txBody>
          <a:bodyPr vert="horz" lIns="91440" tIns="45720" rIns="91440" bIns="45720" rtlCol="0" anchor="ctr">
            <a:normAutofit/>
          </a:bodyPr>
          <a:lstStyle/>
          <a:p>
            <a:r>
              <a:rPr lang="de-DE" dirty="0"/>
              <a:t>Title</a:t>
            </a:r>
            <a:endParaRPr lang="en-US" dirty="0"/>
          </a:p>
        </p:txBody>
      </p:sp>
      <p:sp>
        <p:nvSpPr>
          <p:cNvPr id="3" name="Text Placeholder 2"/>
          <p:cNvSpPr>
            <a:spLocks noGrp="1"/>
          </p:cNvSpPr>
          <p:nvPr>
            <p:ph type="body" idx="1"/>
          </p:nvPr>
        </p:nvSpPr>
        <p:spPr>
          <a:xfrm>
            <a:off x="838200" y="1890443"/>
            <a:ext cx="10515600" cy="4286519"/>
          </a:xfrm>
          <a:prstGeom prst="rect">
            <a:avLst/>
          </a:prstGeom>
        </p:spPr>
        <p:txBody>
          <a:bodyPr vert="horz" lIns="91440" tIns="45720" rIns="91440" bIns="45720" rtlCol="0">
            <a:normAutofit/>
          </a:bodyPr>
          <a:lstStyle/>
          <a:p>
            <a:pPr lvl="0"/>
            <a:r>
              <a:rPr lang="de-DE" dirty="0"/>
              <a:t>Text</a:t>
            </a:r>
          </a:p>
          <a:p>
            <a:pPr lvl="1"/>
            <a:r>
              <a:rPr lang="de-DE" dirty="0"/>
              <a:t>Second Level</a:t>
            </a:r>
          </a:p>
          <a:p>
            <a:pPr lvl="2"/>
            <a:r>
              <a:rPr lang="de-DE" dirty="0"/>
              <a:t>Third Level</a:t>
            </a:r>
          </a:p>
          <a:p>
            <a:pPr lvl="3"/>
            <a:r>
              <a:rPr lang="de-DE" dirty="0" err="1"/>
              <a:t>Fourth</a:t>
            </a:r>
            <a:r>
              <a:rPr lang="de-DE" dirty="0"/>
              <a:t> Level</a:t>
            </a:r>
          </a:p>
          <a:p>
            <a:pPr lvl="4"/>
            <a:r>
              <a:rPr lang="de-DE" dirty="0" err="1"/>
              <a:t>Fifth</a:t>
            </a:r>
            <a:r>
              <a:rPr lang="de-DE" dirty="0"/>
              <a:t>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B406D748-409F-4F1C-8B62-6EF2C813740C}" type="datetime1">
              <a:rPr lang="en-GB" smtClean="0"/>
              <a:t>24/05/2022</a:t>
            </a:fld>
            <a:endParaRPr lang="de-DE" dirty="0"/>
          </a:p>
        </p:txBody>
      </p:sp>
      <p:pic>
        <p:nvPicPr>
          <p:cNvPr id="9" name="Grafik 8"/>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9157397" y="102027"/>
            <a:ext cx="2719170" cy="971602"/>
          </a:xfrm>
          <a:prstGeom prst="rect">
            <a:avLst/>
          </a:prstGeom>
        </p:spPr>
      </p:pic>
      <p:sp>
        <p:nvSpPr>
          <p:cNvPr id="13"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CD13C9F6-DA1F-4969-8B21-2E803A8A69C8}" type="slidenum">
              <a:rPr lang="de-DE" smtClean="0"/>
              <a:pPr/>
              <a:t>‹#›</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52907135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74" r:id="rId3"/>
    <p:sldLayoutId id="2147483688" r:id="rId4"/>
    <p:sldLayoutId id="2147483692" r:id="rId5"/>
    <p:sldLayoutId id="2147483693" r:id="rId6"/>
    <p:sldLayoutId id="2147483695" r:id="rId7"/>
    <p:sldLayoutId id="2147483696" r:id="rId8"/>
    <p:sldLayoutId id="2147483711" r:id="rId9"/>
    <p:sldLayoutId id="2147483697" r:id="rId10"/>
    <p:sldLayoutId id="2147483698" r:id="rId11"/>
    <p:sldLayoutId id="2147483699" r:id="rId12"/>
    <p:sldLayoutId id="2147483700" r:id="rId13"/>
    <p:sldLayoutId id="2147483701" r:id="rId14"/>
    <p:sldLayoutId id="2147483704" r:id="rId15"/>
    <p:sldLayoutId id="2147483707" r:id="rId16"/>
    <p:sldLayoutId id="2147483710" r:id="rId17"/>
    <p:sldLayoutId id="2147483712" r:id="rId18"/>
    <p:sldLayoutId id="2147483713" r:id="rId19"/>
    <p:sldLayoutId id="2147483714" r:id="rId20"/>
  </p:sldLayoutIdLst>
  <p:hf hdr="0" ftr="0"/>
  <p:txStyles>
    <p:title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37.sv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file:////Users/dennispotter/Library/Containers/com.microsoft.Outlook/Data/Library/Caches/Signatures/signature_665750758" TargetMode="External"/><Relationship Id="rId11" Type="http://schemas.openxmlformats.org/officeDocument/2006/relationships/image" Target="../media/image6.jpeg"/><Relationship Id="rId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0.jpeg"/><Relationship Id="rId1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3.xml"/><Relationship Id="rId4" Type="http://schemas.openxmlformats.org/officeDocument/2006/relationships/image" Target="../media/image42.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1.xml"/><Relationship Id="rId1" Type="http://schemas.openxmlformats.org/officeDocument/2006/relationships/slideLayout" Target="../slideLayouts/slideLayout8.xml"/><Relationship Id="rId5" Type="http://schemas.openxmlformats.org/officeDocument/2006/relationships/image" Target="../media/image56.jpeg"/><Relationship Id="rId4" Type="http://schemas.openxmlformats.org/officeDocument/2006/relationships/image" Target="../media/image55.jpeg"/></Relationships>
</file>

<file path=ppt/slides/_rels/slide5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1.sv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sv-SE" dirty="0" err="1"/>
              <a:t>Important</a:t>
            </a:r>
            <a:r>
              <a:rPr lang="sv-SE" dirty="0"/>
              <a:t> to </a:t>
            </a:r>
            <a:r>
              <a:rPr lang="sv-SE" dirty="0" err="1"/>
              <a:t>think</a:t>
            </a:r>
            <a:r>
              <a:rPr lang="sv-SE" dirty="0"/>
              <a:t> </a:t>
            </a:r>
            <a:r>
              <a:rPr lang="sv-SE" dirty="0" err="1"/>
              <a:t>of</a:t>
            </a:r>
            <a:r>
              <a:rPr lang="sv-SE" dirty="0"/>
              <a:t> </a:t>
            </a:r>
            <a:r>
              <a:rPr lang="sv-SE" dirty="0" err="1"/>
              <a:t>when</a:t>
            </a:r>
            <a:r>
              <a:rPr lang="sv-SE" dirty="0"/>
              <a:t> </a:t>
            </a:r>
            <a:r>
              <a:rPr lang="sv-SE" dirty="0" err="1"/>
              <a:t>preparing</a:t>
            </a:r>
            <a:r>
              <a:rPr lang="sv-SE" dirty="0"/>
              <a:t> for </a:t>
            </a:r>
            <a:r>
              <a:rPr lang="sv-SE" dirty="0" err="1"/>
              <a:t>this</a:t>
            </a:r>
            <a:r>
              <a:rPr lang="sv-SE" dirty="0"/>
              <a:t> </a:t>
            </a:r>
            <a:r>
              <a:rPr lang="sv-SE" dirty="0" err="1"/>
              <a:t>training</a:t>
            </a:r>
            <a:r>
              <a:rPr lang="sv-SE" dirty="0"/>
              <a:t> (1/2)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4"/>
            <a:ext cx="9416143" cy="4465906"/>
          </a:xfrm>
        </p:spPr>
        <p:txBody>
          <a:bodyPr>
            <a:normAutofit fontScale="77500" lnSpcReduction="20000"/>
          </a:bodyPr>
          <a:lstStyle/>
          <a:p>
            <a:pPr marL="457200" indent="-457200">
              <a:lnSpc>
                <a:spcPct val="120000"/>
              </a:lnSpc>
              <a:buFont typeface="Arial" panose="020B0604020202020204" pitchFamily="34" charset="0"/>
              <a:buChar char="•"/>
            </a:pPr>
            <a:r>
              <a:rPr lang="en-GB" sz="1800" dirty="0"/>
              <a:t>The training material is prepared primarily as a physical training opportunity for a group of 6-15 persons that, ideally, represent 4-8 different SME clusters. </a:t>
            </a:r>
          </a:p>
          <a:p>
            <a:pPr marL="457200" indent="-457200">
              <a:lnSpc>
                <a:spcPct val="120000"/>
              </a:lnSpc>
              <a:buFont typeface="Arial" panose="020B0604020202020204" pitchFamily="34" charset="0"/>
              <a:buChar char="•"/>
            </a:pPr>
            <a:r>
              <a:rPr lang="en-US" sz="1800" noProof="0" dirty="0"/>
              <a:t>It can also be carried out as a trainer-led online training event for the same type of group. Suggestions for how to adapt interactive elements in such a case are included, but further adaptations may be needed.</a:t>
            </a:r>
          </a:p>
          <a:p>
            <a:pPr marL="457200" indent="-457200">
              <a:lnSpc>
                <a:spcPct val="120000"/>
              </a:lnSpc>
              <a:buFont typeface="Arial" panose="020B0604020202020204" pitchFamily="34" charset="0"/>
              <a:buChar char="•"/>
            </a:pPr>
            <a:r>
              <a:rPr lang="en-US" sz="1800" noProof="0" dirty="0"/>
              <a:t>The </a:t>
            </a:r>
            <a:r>
              <a:rPr lang="en-US" sz="1800" b="1" noProof="0" dirty="0"/>
              <a:t>target group </a:t>
            </a:r>
            <a:r>
              <a:rPr lang="en-US" sz="1800" noProof="0" dirty="0"/>
              <a:t>includes Trusted Partners who have been working with a collective approach to save energy and want to </a:t>
            </a:r>
            <a:r>
              <a:rPr lang="en-GB" sz="1800" dirty="0">
                <a:effectLst/>
                <a:latin typeface="Noto Sans" panose="020B0502040504020204" pitchFamily="34" charset="0"/>
                <a:ea typeface="Calibri" panose="020F0502020204030204" pitchFamily="34" charset="0"/>
              </a:rPr>
              <a:t>to take the next steps. Thus, w</a:t>
            </a:r>
            <a:r>
              <a:rPr lang="en-GB" sz="1800" dirty="0"/>
              <a:t>e assume that you have had earlier trainings or more extensive contacts with the group of trainees beforehand. We therefore recommend that you take direct contact with the participants before the training session and ask them</a:t>
            </a:r>
          </a:p>
          <a:p>
            <a:pPr marL="985838" lvl="1" indent="-300038">
              <a:lnSpc>
                <a:spcPct val="120000"/>
              </a:lnSpc>
              <a:buFont typeface="+mj-lt"/>
              <a:buAutoNum type="alphaLcParenR"/>
            </a:pPr>
            <a:r>
              <a:rPr lang="en-GB" sz="1800" dirty="0"/>
              <a:t>if they have specific areas that they want to go deeper into during the training and</a:t>
            </a:r>
          </a:p>
          <a:p>
            <a:pPr marL="985838" lvl="1" indent="-300038">
              <a:lnSpc>
                <a:spcPct val="120000"/>
              </a:lnSpc>
              <a:buFont typeface="+mj-lt"/>
              <a:buAutoNum type="alphaLcParenR"/>
            </a:pPr>
            <a:r>
              <a:rPr lang="en-GB" sz="1800" dirty="0"/>
              <a:t>to prepare a five minute presentation of their collective in the introduction of the training, it’s main ambition, participants and activities. </a:t>
            </a:r>
          </a:p>
          <a:p>
            <a:pPr lvl="1" indent="0">
              <a:lnSpc>
                <a:spcPct val="120000"/>
              </a:lnSpc>
              <a:buNone/>
            </a:pPr>
            <a:r>
              <a:rPr lang="en-GB" sz="1800" dirty="0"/>
              <a:t>Then you will be able to adapt the training to the group and potentially include some specific elements from units or modules in the GEAR@SME training program</a:t>
            </a:r>
            <a:endParaRPr lang="en-GB" sz="1800" dirty="0">
              <a:effectLst/>
              <a:latin typeface="Noto Sans" panose="020B0502040504020204" pitchFamily="34" charset="0"/>
              <a:ea typeface="Calibri" panose="020F0502020204030204" pitchFamily="34" charset="0"/>
            </a:endParaRPr>
          </a:p>
          <a:p>
            <a:pPr marL="457200" indent="-457200">
              <a:lnSpc>
                <a:spcPct val="120000"/>
              </a:lnSpc>
              <a:buFont typeface="Arial" panose="020B0604020202020204" pitchFamily="34" charset="0"/>
              <a:buChar char="•"/>
            </a:pPr>
            <a:r>
              <a:rPr lang="en-GB" sz="1800" dirty="0"/>
              <a:t>The training should be </a:t>
            </a:r>
            <a:r>
              <a:rPr lang="en-GB" sz="1800" b="1" dirty="0"/>
              <a:t>interactive</a:t>
            </a:r>
            <a:r>
              <a:rPr lang="en-GB" sz="1800" dirty="0"/>
              <a:t> – with the aim that participants will actively contribute and learn both from you and each others’ experience.</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EDFB5EB0-5744-4B3C-B862-E89958B0A5C5}"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1</a:t>
            </a:fld>
            <a:endParaRPr lang="de-DE" dirty="0"/>
          </a:p>
        </p:txBody>
      </p:sp>
      <p:sp>
        <p:nvSpPr>
          <p:cNvPr id="6" name="Rectangle 5">
            <a:extLst>
              <a:ext uri="{FF2B5EF4-FFF2-40B4-BE49-F238E27FC236}">
                <a16:creationId xmlns:a16="http://schemas.microsoft.com/office/drawing/2014/main" id="{F038FB9D-94BB-41FC-BE64-725B28ED2E6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956098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8AE858ED-3AD9-4180-AF6E-DDC32ABCB07D}"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10</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6870" y="649705"/>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42822" y="1935580"/>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2">
              <a:hueOff val="0"/>
              <a:satOff val="0"/>
              <a:lumOff val="0"/>
              <a:alpha val="3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Set your ambition</a:t>
            </a:r>
          </a:p>
        </p:txBody>
      </p:sp>
      <p:sp>
        <p:nvSpPr>
          <p:cNvPr id="8" name="Frihandsfigur: Form 7">
            <a:extLst>
              <a:ext uri="{FF2B5EF4-FFF2-40B4-BE49-F238E27FC236}">
                <a16:creationId xmlns:a16="http://schemas.microsoft.com/office/drawing/2014/main" id="{D983BCAC-F2CE-4620-9C62-92BF7370D470}"/>
              </a:ext>
            </a:extLst>
          </p:cNvPr>
          <p:cNvSpPr/>
          <p:nvPr/>
        </p:nvSpPr>
        <p:spPr>
          <a:xfrm>
            <a:off x="2964298" y="1935580"/>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3">
              <a:hueOff val="0"/>
              <a:satOff val="0"/>
              <a:lumOff val="0"/>
              <a:alpha val="3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Define the services and activities you want to offer</a:t>
            </a:r>
          </a:p>
        </p:txBody>
      </p:sp>
      <p:sp>
        <p:nvSpPr>
          <p:cNvPr id="9" name="Frihandsfigur: Form 8">
            <a:extLst>
              <a:ext uri="{FF2B5EF4-FFF2-40B4-BE49-F238E27FC236}">
                <a16:creationId xmlns:a16="http://schemas.microsoft.com/office/drawing/2014/main" id="{55A903A9-0F65-4C64-BEDC-83261F6571BE}"/>
              </a:ext>
            </a:extLst>
          </p:cNvPr>
          <p:cNvSpPr/>
          <p:nvPr/>
        </p:nvSpPr>
        <p:spPr>
          <a:xfrm>
            <a:off x="5085774" y="1935580"/>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4">
              <a:hueOff val="0"/>
              <a:satOff val="0"/>
              <a:lumOff val="0"/>
              <a:alpha val="30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Motivate SMEs to participate</a:t>
            </a:r>
          </a:p>
        </p:txBody>
      </p:sp>
      <p:sp>
        <p:nvSpPr>
          <p:cNvPr id="10" name="Frihandsfigur: Form 9">
            <a:extLst>
              <a:ext uri="{FF2B5EF4-FFF2-40B4-BE49-F238E27FC236}">
                <a16:creationId xmlns:a16="http://schemas.microsoft.com/office/drawing/2014/main" id="{90FD660B-2E04-4795-9C24-7B9D196996D4}"/>
              </a:ext>
            </a:extLst>
          </p:cNvPr>
          <p:cNvSpPr/>
          <p:nvPr/>
        </p:nvSpPr>
        <p:spPr>
          <a:xfrm>
            <a:off x="7207250" y="1935580"/>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Develop your local network</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1381126" y="1935579"/>
            <a:ext cx="5186796" cy="4032084"/>
          </a:xfrm>
          <a:solidFill>
            <a:schemeClr val="bg1"/>
          </a:solidFill>
          <a:ln>
            <a:solidFill>
              <a:schemeClr val="accent5">
                <a:lumMod val="90000"/>
              </a:schemeClr>
            </a:solidFill>
          </a:ln>
        </p:spPr>
        <p:txBody>
          <a:bodyPr>
            <a:normAutofit fontScale="70000" lnSpcReduction="20000"/>
          </a:bodyPr>
          <a:lstStyle/>
          <a:p>
            <a:pPr>
              <a:lnSpc>
                <a:spcPct val="120000"/>
              </a:lnSpc>
            </a:pPr>
            <a:r>
              <a:rPr lang="en-GB" dirty="0"/>
              <a:t>WHAT</a:t>
            </a:r>
          </a:p>
          <a:p>
            <a:pPr marL="457200" indent="-457200">
              <a:lnSpc>
                <a:spcPct val="120000"/>
              </a:lnSpc>
              <a:buFont typeface="Arial" panose="020B0604020202020204" pitchFamily="34" charset="0"/>
              <a:buChar char="•"/>
            </a:pPr>
            <a:r>
              <a:rPr lang="en-GB" dirty="0"/>
              <a:t>Make a systematic analysis of your needs and resources</a:t>
            </a:r>
          </a:p>
          <a:p>
            <a:pPr marL="457200" indent="-457200">
              <a:lnSpc>
                <a:spcPct val="120000"/>
              </a:lnSpc>
              <a:buFont typeface="Arial" panose="020B0604020202020204" pitchFamily="34" charset="0"/>
              <a:buChar char="•"/>
            </a:pPr>
            <a:r>
              <a:rPr lang="en-GB" dirty="0"/>
              <a:t>Identify stakeholders that complement your own capabilities</a:t>
            </a:r>
          </a:p>
          <a:p>
            <a:pPr>
              <a:lnSpc>
                <a:spcPct val="120000"/>
              </a:lnSpc>
            </a:pPr>
            <a:r>
              <a:rPr lang="en-GB" dirty="0"/>
              <a:t>WHY</a:t>
            </a:r>
          </a:p>
          <a:p>
            <a:pPr marL="457200" indent="-457200">
              <a:lnSpc>
                <a:spcPct val="120000"/>
              </a:lnSpc>
              <a:buFont typeface="Arial" panose="020B0604020202020204" pitchFamily="34" charset="0"/>
              <a:buChar char="•"/>
            </a:pPr>
            <a:r>
              <a:rPr lang="en-GB" dirty="0"/>
              <a:t>Strengthening the collaboration</a:t>
            </a:r>
          </a:p>
          <a:p>
            <a:pPr marL="457200" indent="-457200">
              <a:lnSpc>
                <a:spcPct val="120000"/>
              </a:lnSpc>
              <a:buFont typeface="Arial" panose="020B0604020202020204" pitchFamily="34" charset="0"/>
              <a:buChar char="•"/>
            </a:pPr>
            <a:r>
              <a:rPr lang="en-GB" dirty="0"/>
              <a:t>Improving the offer to the SMEs</a:t>
            </a:r>
          </a:p>
          <a:p>
            <a:pPr marL="457200" indent="-457200">
              <a:lnSpc>
                <a:spcPct val="120000"/>
              </a:lnSpc>
              <a:buFont typeface="Arial" panose="020B0604020202020204" pitchFamily="34" charset="0"/>
              <a:buChar char="•"/>
            </a:pPr>
            <a:r>
              <a:rPr lang="en-GB" dirty="0"/>
              <a:t>Increasing the impact and long-term viability of the collective! </a:t>
            </a:r>
          </a:p>
        </p:txBody>
      </p:sp>
      <p:sp>
        <p:nvSpPr>
          <p:cNvPr id="11" name="Rubrik 1">
            <a:extLst>
              <a:ext uri="{FF2B5EF4-FFF2-40B4-BE49-F238E27FC236}">
                <a16:creationId xmlns:a16="http://schemas.microsoft.com/office/drawing/2014/main" id="{94E303E7-841F-452D-8767-C3939026BB9A}"/>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Network development</a:t>
            </a:r>
          </a:p>
        </p:txBody>
      </p:sp>
      <p:sp>
        <p:nvSpPr>
          <p:cNvPr id="12" name="Rectangle 11">
            <a:extLst>
              <a:ext uri="{FF2B5EF4-FFF2-40B4-BE49-F238E27FC236}">
                <a16:creationId xmlns:a16="http://schemas.microsoft.com/office/drawing/2014/main" id="{382997E1-D034-4E7F-A20B-AC75E0DF7BF9}"/>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74736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452364E-DFCF-4D01-B7A9-6D3A5759C936}"/>
              </a:ext>
            </a:extLst>
          </p:cNvPr>
          <p:cNvSpPr>
            <a:spLocks noGrp="1"/>
          </p:cNvSpPr>
          <p:nvPr>
            <p:ph type="title"/>
          </p:nvPr>
        </p:nvSpPr>
        <p:spPr/>
        <p:txBody>
          <a:bodyPr>
            <a:normAutofit/>
          </a:bodyPr>
          <a:lstStyle/>
          <a:p>
            <a:r>
              <a:rPr lang="en-GB" dirty="0"/>
              <a:t>Involving the right stakeholders</a:t>
            </a:r>
          </a:p>
        </p:txBody>
      </p:sp>
      <p:sp>
        <p:nvSpPr>
          <p:cNvPr id="4" name="Platshållare för datum 3">
            <a:extLst>
              <a:ext uri="{FF2B5EF4-FFF2-40B4-BE49-F238E27FC236}">
                <a16:creationId xmlns:a16="http://schemas.microsoft.com/office/drawing/2014/main" id="{0F904849-26F5-4AA2-9839-D5DC573C36E8}"/>
              </a:ext>
            </a:extLst>
          </p:cNvPr>
          <p:cNvSpPr>
            <a:spLocks noGrp="1"/>
          </p:cNvSpPr>
          <p:nvPr>
            <p:ph type="dt" sz="half" idx="10"/>
          </p:nvPr>
        </p:nvSpPr>
        <p:spPr/>
        <p:txBody>
          <a:bodyPr/>
          <a:lstStyle/>
          <a:p>
            <a:fld id="{FA5F5D23-EA10-4B6B-A337-93033A3D3872}" type="datetime1">
              <a:rPr lang="en-GB" smtClean="0"/>
              <a:t>24/05/2022</a:t>
            </a:fld>
            <a:endParaRPr lang="de-DE"/>
          </a:p>
        </p:txBody>
      </p:sp>
      <p:sp>
        <p:nvSpPr>
          <p:cNvPr id="5" name="Platshållare för bildnummer 4">
            <a:extLst>
              <a:ext uri="{FF2B5EF4-FFF2-40B4-BE49-F238E27FC236}">
                <a16:creationId xmlns:a16="http://schemas.microsoft.com/office/drawing/2014/main" id="{FA0BF1D0-738D-4EDB-850E-D63E59168FF0}"/>
              </a:ext>
            </a:extLst>
          </p:cNvPr>
          <p:cNvSpPr>
            <a:spLocks noGrp="1"/>
          </p:cNvSpPr>
          <p:nvPr>
            <p:ph type="sldNum" sz="quarter" idx="11"/>
          </p:nvPr>
        </p:nvSpPr>
        <p:spPr/>
        <p:txBody>
          <a:bodyPr/>
          <a:lstStyle/>
          <a:p>
            <a:fld id="{CD13C9F6-DA1F-4969-8B21-2E803A8A69C8}" type="slidenum">
              <a:rPr lang="de-DE" smtClean="0"/>
              <a:t>11</a:t>
            </a:fld>
            <a:endParaRPr lang="de-DE"/>
          </a:p>
        </p:txBody>
      </p:sp>
      <p:graphicFrame>
        <p:nvGraphicFramePr>
          <p:cNvPr id="3" name="Diagram 2">
            <a:extLst>
              <a:ext uri="{FF2B5EF4-FFF2-40B4-BE49-F238E27FC236}">
                <a16:creationId xmlns:a16="http://schemas.microsoft.com/office/drawing/2014/main" id="{09AE98D4-45A0-4874-B781-761740B43D63}"/>
              </a:ext>
            </a:extLst>
          </p:cNvPr>
          <p:cNvGraphicFramePr/>
          <p:nvPr>
            <p:extLst>
              <p:ext uri="{D42A27DB-BD31-4B8C-83A1-F6EECF244321}">
                <p14:modId xmlns:p14="http://schemas.microsoft.com/office/powerpoint/2010/main" val="3974018860"/>
              </p:ext>
            </p:extLst>
          </p:nvPr>
        </p:nvGraphicFramePr>
        <p:xfrm>
          <a:off x="2045647" y="2069319"/>
          <a:ext cx="6769669" cy="429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F5E2F3F9-105E-49F1-9A81-DA6C9DD8876D}"/>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8131414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7" y="457200"/>
            <a:ext cx="6580189" cy="1600200"/>
          </a:xfrm>
        </p:spPr>
        <p:txBody>
          <a:bodyPr/>
          <a:lstStyle/>
          <a:p>
            <a:r>
              <a:rPr lang="en-US" dirty="0"/>
              <a:t>Identifying needs and resources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27EE65EB-0EFC-443D-9260-4F54E35C44B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12</a:t>
            </a:fld>
            <a:endParaRPr lang="de-DE" dirty="0"/>
          </a:p>
        </p:txBody>
      </p:sp>
      <p:graphicFrame>
        <p:nvGraphicFramePr>
          <p:cNvPr id="11" name="Diagram 10">
            <a:extLst>
              <a:ext uri="{FF2B5EF4-FFF2-40B4-BE49-F238E27FC236}">
                <a16:creationId xmlns:a16="http://schemas.microsoft.com/office/drawing/2014/main" id="{84FD4F0B-5BE6-4E49-B747-EA5866E7682E}"/>
              </a:ext>
            </a:extLst>
          </p:cNvPr>
          <p:cNvGraphicFramePr/>
          <p:nvPr/>
        </p:nvGraphicFramePr>
        <p:xfrm>
          <a:off x="1475873" y="2165122"/>
          <a:ext cx="9240253" cy="40669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ubrik 1">
            <a:extLst>
              <a:ext uri="{FF2B5EF4-FFF2-40B4-BE49-F238E27FC236}">
                <a16:creationId xmlns:a16="http://schemas.microsoft.com/office/drawing/2014/main" id="{FAC59C80-86C2-4DD7-887C-4CF762335581}"/>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Network development</a:t>
            </a:r>
          </a:p>
        </p:txBody>
      </p:sp>
      <p:sp>
        <p:nvSpPr>
          <p:cNvPr id="8" name="Rectangle 7">
            <a:extLst>
              <a:ext uri="{FF2B5EF4-FFF2-40B4-BE49-F238E27FC236}">
                <a16:creationId xmlns:a16="http://schemas.microsoft.com/office/drawing/2014/main" id="{EDB3B432-E881-40F5-A698-545B1C6A260F}"/>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52573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7AB1F9D-C755-41E5-9E73-DF0A7637E8AB}"/>
              </a:ext>
            </a:extLst>
          </p:cNvPr>
          <p:cNvSpPr>
            <a:spLocks noGrp="1"/>
          </p:cNvSpPr>
          <p:nvPr>
            <p:ph type="title"/>
          </p:nvPr>
        </p:nvSpPr>
        <p:spPr/>
        <p:txBody>
          <a:bodyPr/>
          <a:lstStyle/>
          <a:p>
            <a:r>
              <a:rPr lang="en-GB" dirty="0"/>
              <a:t>Capabilities and resources needed</a:t>
            </a:r>
          </a:p>
        </p:txBody>
      </p:sp>
      <p:graphicFrame>
        <p:nvGraphicFramePr>
          <p:cNvPr id="6" name="Platshållare för innehåll 5">
            <a:extLst>
              <a:ext uri="{FF2B5EF4-FFF2-40B4-BE49-F238E27FC236}">
                <a16:creationId xmlns:a16="http://schemas.microsoft.com/office/drawing/2014/main" id="{24CD7C6B-2CC6-4F85-B127-79608B1D53F9}"/>
              </a:ext>
            </a:extLst>
          </p:cNvPr>
          <p:cNvGraphicFramePr>
            <a:graphicFrameLocks noGrp="1"/>
          </p:cNvGraphicFramePr>
          <p:nvPr>
            <p:ph idx="1"/>
            <p:extLst>
              <p:ext uri="{D42A27DB-BD31-4B8C-83A1-F6EECF244321}">
                <p14:modId xmlns:p14="http://schemas.microsoft.com/office/powerpoint/2010/main" val="2581459591"/>
              </p:ext>
            </p:extLst>
          </p:nvPr>
        </p:nvGraphicFramePr>
        <p:xfrm>
          <a:off x="838200" y="1890713"/>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latshållare för datum 3">
            <a:extLst>
              <a:ext uri="{FF2B5EF4-FFF2-40B4-BE49-F238E27FC236}">
                <a16:creationId xmlns:a16="http://schemas.microsoft.com/office/drawing/2014/main" id="{5BADA287-1933-4D20-BE1B-D7FFB52680ED}"/>
              </a:ext>
            </a:extLst>
          </p:cNvPr>
          <p:cNvSpPr>
            <a:spLocks noGrp="1"/>
          </p:cNvSpPr>
          <p:nvPr>
            <p:ph type="dt" sz="half" idx="10"/>
          </p:nvPr>
        </p:nvSpPr>
        <p:spPr/>
        <p:txBody>
          <a:bodyPr/>
          <a:lstStyle/>
          <a:p>
            <a:fld id="{78D085BB-F071-4472-A39A-4520648ED0B5}" type="datetime1">
              <a:rPr lang="en-GB" smtClean="0"/>
              <a:t>24/05/2022</a:t>
            </a:fld>
            <a:endParaRPr lang="de-DE"/>
          </a:p>
        </p:txBody>
      </p:sp>
      <p:sp>
        <p:nvSpPr>
          <p:cNvPr id="5" name="Platshållare för bildnummer 4">
            <a:extLst>
              <a:ext uri="{FF2B5EF4-FFF2-40B4-BE49-F238E27FC236}">
                <a16:creationId xmlns:a16="http://schemas.microsoft.com/office/drawing/2014/main" id="{58C56D19-09DB-4512-99EA-B3BE1750AB39}"/>
              </a:ext>
            </a:extLst>
          </p:cNvPr>
          <p:cNvSpPr>
            <a:spLocks noGrp="1"/>
          </p:cNvSpPr>
          <p:nvPr>
            <p:ph type="sldNum" sz="quarter" idx="11"/>
          </p:nvPr>
        </p:nvSpPr>
        <p:spPr/>
        <p:txBody>
          <a:bodyPr/>
          <a:lstStyle/>
          <a:p>
            <a:fld id="{CD13C9F6-DA1F-4969-8B21-2E803A8A69C8}" type="slidenum">
              <a:rPr lang="de-DE" smtClean="0"/>
              <a:t>13</a:t>
            </a:fld>
            <a:endParaRPr lang="de-DE" dirty="0"/>
          </a:p>
        </p:txBody>
      </p:sp>
      <p:sp>
        <p:nvSpPr>
          <p:cNvPr id="7" name="Rectangle 6">
            <a:extLst>
              <a:ext uri="{FF2B5EF4-FFF2-40B4-BE49-F238E27FC236}">
                <a16:creationId xmlns:a16="http://schemas.microsoft.com/office/drawing/2014/main" id="{415E156E-DCD3-47B5-ABC1-1020FAD4F7C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656325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7AB1F9D-C755-41E5-9E73-DF0A7637E8AB}"/>
              </a:ext>
            </a:extLst>
          </p:cNvPr>
          <p:cNvSpPr>
            <a:spLocks noGrp="1"/>
          </p:cNvSpPr>
          <p:nvPr>
            <p:ph type="title"/>
          </p:nvPr>
        </p:nvSpPr>
        <p:spPr/>
        <p:txBody>
          <a:bodyPr/>
          <a:lstStyle/>
          <a:p>
            <a:r>
              <a:rPr lang="en-GB" dirty="0"/>
              <a:t>Capabilities and resources needed</a:t>
            </a:r>
          </a:p>
        </p:txBody>
      </p:sp>
      <p:graphicFrame>
        <p:nvGraphicFramePr>
          <p:cNvPr id="6" name="Platshållare för innehåll 5">
            <a:extLst>
              <a:ext uri="{FF2B5EF4-FFF2-40B4-BE49-F238E27FC236}">
                <a16:creationId xmlns:a16="http://schemas.microsoft.com/office/drawing/2014/main" id="{24CD7C6B-2CC6-4F85-B127-79608B1D53F9}"/>
              </a:ext>
            </a:extLst>
          </p:cNvPr>
          <p:cNvGraphicFramePr>
            <a:graphicFrameLocks noGrp="1"/>
          </p:cNvGraphicFramePr>
          <p:nvPr>
            <p:ph idx="1"/>
            <p:extLst>
              <p:ext uri="{D42A27DB-BD31-4B8C-83A1-F6EECF244321}">
                <p14:modId xmlns:p14="http://schemas.microsoft.com/office/powerpoint/2010/main" val="1687571782"/>
              </p:ext>
            </p:extLst>
          </p:nvPr>
        </p:nvGraphicFramePr>
        <p:xfrm>
          <a:off x="838200" y="1890713"/>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latshållare för datum 3">
            <a:extLst>
              <a:ext uri="{FF2B5EF4-FFF2-40B4-BE49-F238E27FC236}">
                <a16:creationId xmlns:a16="http://schemas.microsoft.com/office/drawing/2014/main" id="{5BADA287-1933-4D20-BE1B-D7FFB52680ED}"/>
              </a:ext>
            </a:extLst>
          </p:cNvPr>
          <p:cNvSpPr>
            <a:spLocks noGrp="1"/>
          </p:cNvSpPr>
          <p:nvPr>
            <p:ph type="dt" sz="half" idx="10"/>
          </p:nvPr>
        </p:nvSpPr>
        <p:spPr/>
        <p:txBody>
          <a:bodyPr/>
          <a:lstStyle/>
          <a:p>
            <a:fld id="{C27A2CE0-936D-4D10-B4EA-3265C49ACD53}" type="datetime1">
              <a:rPr lang="en-GB" smtClean="0"/>
              <a:t>24/05/2022</a:t>
            </a:fld>
            <a:endParaRPr lang="de-DE"/>
          </a:p>
        </p:txBody>
      </p:sp>
      <p:sp>
        <p:nvSpPr>
          <p:cNvPr id="5" name="Platshållare för bildnummer 4">
            <a:extLst>
              <a:ext uri="{FF2B5EF4-FFF2-40B4-BE49-F238E27FC236}">
                <a16:creationId xmlns:a16="http://schemas.microsoft.com/office/drawing/2014/main" id="{58C56D19-09DB-4512-99EA-B3BE1750AB39}"/>
              </a:ext>
            </a:extLst>
          </p:cNvPr>
          <p:cNvSpPr>
            <a:spLocks noGrp="1"/>
          </p:cNvSpPr>
          <p:nvPr>
            <p:ph type="sldNum" sz="quarter" idx="11"/>
          </p:nvPr>
        </p:nvSpPr>
        <p:spPr/>
        <p:txBody>
          <a:bodyPr/>
          <a:lstStyle/>
          <a:p>
            <a:fld id="{CD13C9F6-DA1F-4969-8B21-2E803A8A69C8}" type="slidenum">
              <a:rPr lang="de-DE" smtClean="0"/>
              <a:t>14</a:t>
            </a:fld>
            <a:endParaRPr lang="de-DE" dirty="0"/>
          </a:p>
        </p:txBody>
      </p:sp>
      <p:sp>
        <p:nvSpPr>
          <p:cNvPr id="7" name="Rectangle 6">
            <a:extLst>
              <a:ext uri="{FF2B5EF4-FFF2-40B4-BE49-F238E27FC236}">
                <a16:creationId xmlns:a16="http://schemas.microsoft.com/office/drawing/2014/main" id="{6A7E1843-DB2A-43D8-9DE4-5B1CF7CF563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02229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Platshållare för innehåll 8">
            <a:extLst>
              <a:ext uri="{FF2B5EF4-FFF2-40B4-BE49-F238E27FC236}">
                <a16:creationId xmlns:a16="http://schemas.microsoft.com/office/drawing/2014/main" id="{00834D68-4743-448F-BFE4-9474CB266315}"/>
              </a:ext>
            </a:extLst>
          </p:cNvPr>
          <p:cNvGraphicFramePr>
            <a:graphicFrameLocks noGrp="1"/>
          </p:cNvGraphicFramePr>
          <p:nvPr>
            <p:ph idx="1"/>
            <p:extLst>
              <p:ext uri="{D42A27DB-BD31-4B8C-83A1-F6EECF244321}">
                <p14:modId xmlns:p14="http://schemas.microsoft.com/office/powerpoint/2010/main" val="1010198148"/>
              </p:ext>
            </p:extLst>
          </p:nvPr>
        </p:nvGraphicFramePr>
        <p:xfrm>
          <a:off x="838200" y="1890713"/>
          <a:ext cx="10515600"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latshållare för datum 3">
            <a:extLst>
              <a:ext uri="{FF2B5EF4-FFF2-40B4-BE49-F238E27FC236}">
                <a16:creationId xmlns:a16="http://schemas.microsoft.com/office/drawing/2014/main" id="{EFBB6714-B57D-4772-95A8-FD29346A9A7C}"/>
              </a:ext>
            </a:extLst>
          </p:cNvPr>
          <p:cNvSpPr>
            <a:spLocks noGrp="1"/>
          </p:cNvSpPr>
          <p:nvPr>
            <p:ph type="dt" sz="half" idx="10"/>
          </p:nvPr>
        </p:nvSpPr>
        <p:spPr/>
        <p:txBody>
          <a:bodyPr/>
          <a:lstStyle/>
          <a:p>
            <a:fld id="{42991D42-671C-44FB-8665-3A60BE883098}" type="datetime1">
              <a:rPr lang="en-GB" smtClean="0"/>
              <a:t>24/05/2022</a:t>
            </a:fld>
            <a:endParaRPr lang="de-DE"/>
          </a:p>
        </p:txBody>
      </p:sp>
      <p:sp>
        <p:nvSpPr>
          <p:cNvPr id="5" name="Platshållare för bildnummer 4">
            <a:extLst>
              <a:ext uri="{FF2B5EF4-FFF2-40B4-BE49-F238E27FC236}">
                <a16:creationId xmlns:a16="http://schemas.microsoft.com/office/drawing/2014/main" id="{E3C66621-CE39-4E7D-AB1F-A2FC4433FE56}"/>
              </a:ext>
            </a:extLst>
          </p:cNvPr>
          <p:cNvSpPr>
            <a:spLocks noGrp="1"/>
          </p:cNvSpPr>
          <p:nvPr>
            <p:ph type="sldNum" sz="quarter" idx="11"/>
          </p:nvPr>
        </p:nvSpPr>
        <p:spPr/>
        <p:txBody>
          <a:bodyPr/>
          <a:lstStyle/>
          <a:p>
            <a:fld id="{CD13C9F6-DA1F-4969-8B21-2E803A8A69C8}" type="slidenum">
              <a:rPr lang="de-DE" smtClean="0"/>
              <a:t>15</a:t>
            </a:fld>
            <a:endParaRPr lang="de-DE" dirty="0"/>
          </a:p>
        </p:txBody>
      </p:sp>
      <p:grpSp>
        <p:nvGrpSpPr>
          <p:cNvPr id="6" name="Gruppieren 9">
            <a:extLst>
              <a:ext uri="{FF2B5EF4-FFF2-40B4-BE49-F238E27FC236}">
                <a16:creationId xmlns:a16="http://schemas.microsoft.com/office/drawing/2014/main" id="{8A09ED02-1D51-432D-A487-D5BC3207E786}"/>
              </a:ext>
            </a:extLst>
          </p:cNvPr>
          <p:cNvGrpSpPr/>
          <p:nvPr/>
        </p:nvGrpSpPr>
        <p:grpSpPr>
          <a:xfrm>
            <a:off x="117567" y="114247"/>
            <a:ext cx="657527" cy="720640"/>
            <a:chOff x="135517" y="136525"/>
            <a:chExt cx="761950" cy="761950"/>
          </a:xfrm>
        </p:grpSpPr>
        <p:sp>
          <p:nvSpPr>
            <p:cNvPr id="7" name="Ellipse 12">
              <a:extLst>
                <a:ext uri="{FF2B5EF4-FFF2-40B4-BE49-F238E27FC236}">
                  <a16:creationId xmlns:a16="http://schemas.microsoft.com/office/drawing/2014/main" id="{E92B014E-0439-4526-8FF6-4B6B0C491364}"/>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BF31BADE-9ADB-4D20-949F-B341D4D22581}"/>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Rectangle 9">
            <a:extLst>
              <a:ext uri="{FF2B5EF4-FFF2-40B4-BE49-F238E27FC236}">
                <a16:creationId xmlns:a16="http://schemas.microsoft.com/office/drawing/2014/main" id="{A7867299-FF6F-43F7-A9AC-5AABEF2BD68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9187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Platshållare för innehåll 8">
            <a:extLst>
              <a:ext uri="{FF2B5EF4-FFF2-40B4-BE49-F238E27FC236}">
                <a16:creationId xmlns:a16="http://schemas.microsoft.com/office/drawing/2014/main" id="{00834D68-4743-448F-BFE4-9474CB266315}"/>
              </a:ext>
            </a:extLst>
          </p:cNvPr>
          <p:cNvGraphicFramePr>
            <a:graphicFrameLocks noGrp="1"/>
          </p:cNvGraphicFramePr>
          <p:nvPr>
            <p:ph idx="1"/>
            <p:extLst>
              <p:ext uri="{D42A27DB-BD31-4B8C-83A1-F6EECF244321}">
                <p14:modId xmlns:p14="http://schemas.microsoft.com/office/powerpoint/2010/main" val="231184335"/>
              </p:ext>
            </p:extLst>
          </p:nvPr>
        </p:nvGraphicFramePr>
        <p:xfrm>
          <a:off x="3581400" y="2054522"/>
          <a:ext cx="4581939" cy="33940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Platshållare för datum 3">
            <a:extLst>
              <a:ext uri="{FF2B5EF4-FFF2-40B4-BE49-F238E27FC236}">
                <a16:creationId xmlns:a16="http://schemas.microsoft.com/office/drawing/2014/main" id="{EFBB6714-B57D-4772-95A8-FD29346A9A7C}"/>
              </a:ext>
            </a:extLst>
          </p:cNvPr>
          <p:cNvSpPr>
            <a:spLocks noGrp="1"/>
          </p:cNvSpPr>
          <p:nvPr>
            <p:ph type="dt" sz="half" idx="10"/>
          </p:nvPr>
        </p:nvSpPr>
        <p:spPr/>
        <p:txBody>
          <a:bodyPr/>
          <a:lstStyle/>
          <a:p>
            <a:fld id="{6C67BCA5-3F7D-4564-AD62-625EA69FBE46}" type="datetime1">
              <a:rPr lang="en-GB" smtClean="0"/>
              <a:t>24/05/2022</a:t>
            </a:fld>
            <a:endParaRPr lang="de-DE"/>
          </a:p>
        </p:txBody>
      </p:sp>
      <p:sp>
        <p:nvSpPr>
          <p:cNvPr id="5" name="Platshållare för bildnummer 4">
            <a:extLst>
              <a:ext uri="{FF2B5EF4-FFF2-40B4-BE49-F238E27FC236}">
                <a16:creationId xmlns:a16="http://schemas.microsoft.com/office/drawing/2014/main" id="{E3C66621-CE39-4E7D-AB1F-A2FC4433FE56}"/>
              </a:ext>
            </a:extLst>
          </p:cNvPr>
          <p:cNvSpPr>
            <a:spLocks noGrp="1"/>
          </p:cNvSpPr>
          <p:nvPr>
            <p:ph type="sldNum" sz="quarter" idx="11"/>
          </p:nvPr>
        </p:nvSpPr>
        <p:spPr/>
        <p:txBody>
          <a:bodyPr/>
          <a:lstStyle/>
          <a:p>
            <a:fld id="{CD13C9F6-DA1F-4969-8B21-2E803A8A69C8}" type="slidenum">
              <a:rPr lang="de-DE" smtClean="0"/>
              <a:t>16</a:t>
            </a:fld>
            <a:endParaRPr lang="de-DE" dirty="0"/>
          </a:p>
        </p:txBody>
      </p:sp>
      <p:grpSp>
        <p:nvGrpSpPr>
          <p:cNvPr id="6" name="Gruppieren 9">
            <a:extLst>
              <a:ext uri="{FF2B5EF4-FFF2-40B4-BE49-F238E27FC236}">
                <a16:creationId xmlns:a16="http://schemas.microsoft.com/office/drawing/2014/main" id="{8A09ED02-1D51-432D-A487-D5BC3207E786}"/>
              </a:ext>
            </a:extLst>
          </p:cNvPr>
          <p:cNvGrpSpPr/>
          <p:nvPr/>
        </p:nvGrpSpPr>
        <p:grpSpPr>
          <a:xfrm>
            <a:off x="117567" y="114247"/>
            <a:ext cx="657527" cy="720640"/>
            <a:chOff x="135517" y="136525"/>
            <a:chExt cx="761950" cy="761950"/>
          </a:xfrm>
        </p:grpSpPr>
        <p:sp>
          <p:nvSpPr>
            <p:cNvPr id="7" name="Ellipse 12">
              <a:extLst>
                <a:ext uri="{FF2B5EF4-FFF2-40B4-BE49-F238E27FC236}">
                  <a16:creationId xmlns:a16="http://schemas.microsoft.com/office/drawing/2014/main" id="{E92B014E-0439-4526-8FF6-4B6B0C491364}"/>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BF31BADE-9ADB-4D20-949F-B341D4D22581}"/>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1" name="Frihandsfigur: Form 10">
            <a:extLst>
              <a:ext uri="{FF2B5EF4-FFF2-40B4-BE49-F238E27FC236}">
                <a16:creationId xmlns:a16="http://schemas.microsoft.com/office/drawing/2014/main" id="{AD49DCFD-37C6-4264-B71D-22BC4B1C8318}"/>
              </a:ext>
            </a:extLst>
          </p:cNvPr>
          <p:cNvSpPr/>
          <p:nvPr/>
        </p:nvSpPr>
        <p:spPr>
          <a:xfrm>
            <a:off x="1145629" y="5961586"/>
            <a:ext cx="9900741" cy="496548"/>
          </a:xfrm>
          <a:custGeom>
            <a:avLst/>
            <a:gdLst>
              <a:gd name="connsiteX0" fmla="*/ 0 w 4256681"/>
              <a:gd name="connsiteY0" fmla="*/ 2128341 h 4256681"/>
              <a:gd name="connsiteX1" fmla="*/ 2128341 w 4256681"/>
              <a:gd name="connsiteY1" fmla="*/ 0 h 4256681"/>
              <a:gd name="connsiteX2" fmla="*/ 4256682 w 4256681"/>
              <a:gd name="connsiteY2" fmla="*/ 2128341 h 4256681"/>
              <a:gd name="connsiteX3" fmla="*/ 2128341 w 4256681"/>
              <a:gd name="connsiteY3" fmla="*/ 4256682 h 4256681"/>
              <a:gd name="connsiteX4" fmla="*/ 0 w 4256681"/>
              <a:gd name="connsiteY4" fmla="*/ 2128341 h 4256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6681" h="4256681">
                <a:moveTo>
                  <a:pt x="0" y="2128341"/>
                </a:moveTo>
                <a:cubicBezTo>
                  <a:pt x="0" y="952891"/>
                  <a:pt x="952891" y="0"/>
                  <a:pt x="2128341" y="0"/>
                </a:cubicBezTo>
                <a:cubicBezTo>
                  <a:pt x="3303791" y="0"/>
                  <a:pt x="4256682" y="952891"/>
                  <a:pt x="4256682" y="2128341"/>
                </a:cubicBezTo>
                <a:cubicBezTo>
                  <a:pt x="4256682" y="3303791"/>
                  <a:pt x="3303791" y="4256682"/>
                  <a:pt x="2128341" y="4256682"/>
                </a:cubicBezTo>
                <a:cubicBezTo>
                  <a:pt x="952891" y="4256682"/>
                  <a:pt x="0" y="3303791"/>
                  <a:pt x="0" y="2128341"/>
                </a:cubicBezTo>
                <a:close/>
              </a:path>
            </a:pathLst>
          </a:cu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txBody>
          <a:bodyPr spcFirstLastPara="0" vert="horz" wrap="square" lIns="594401" tIns="501954" rIns="1207978" bIns="501955" numCol="1" spcCol="1270" anchor="ctr" anchorCtr="0">
            <a:noAutofit/>
          </a:bodyPr>
          <a:lstStyle/>
          <a:p>
            <a:pPr marL="0" lvl="0" indent="0" algn="ctr" defTabSz="1689100">
              <a:lnSpc>
                <a:spcPct val="90000"/>
              </a:lnSpc>
              <a:spcBef>
                <a:spcPct val="0"/>
              </a:spcBef>
              <a:spcAft>
                <a:spcPct val="35000"/>
              </a:spcAft>
              <a:buNone/>
            </a:pPr>
            <a:r>
              <a:rPr lang="en-GB" sz="2400" kern="1200" dirty="0"/>
              <a:t>Resources and activities that you need from others!</a:t>
            </a:r>
          </a:p>
        </p:txBody>
      </p:sp>
      <p:sp>
        <p:nvSpPr>
          <p:cNvPr id="12" name="Frihandsfigur: Form 11">
            <a:extLst>
              <a:ext uri="{FF2B5EF4-FFF2-40B4-BE49-F238E27FC236}">
                <a16:creationId xmlns:a16="http://schemas.microsoft.com/office/drawing/2014/main" id="{B8AECCD5-C9C6-4AF0-8CB3-03696B87893F}"/>
              </a:ext>
            </a:extLst>
          </p:cNvPr>
          <p:cNvSpPr/>
          <p:nvPr/>
        </p:nvSpPr>
        <p:spPr>
          <a:xfrm>
            <a:off x="1145629" y="964138"/>
            <a:ext cx="9900741" cy="577326"/>
          </a:xfrm>
          <a:custGeom>
            <a:avLst/>
            <a:gdLst>
              <a:gd name="connsiteX0" fmla="*/ 0 w 4256681"/>
              <a:gd name="connsiteY0" fmla="*/ 2128341 h 4256681"/>
              <a:gd name="connsiteX1" fmla="*/ 2128341 w 4256681"/>
              <a:gd name="connsiteY1" fmla="*/ 0 h 4256681"/>
              <a:gd name="connsiteX2" fmla="*/ 4256682 w 4256681"/>
              <a:gd name="connsiteY2" fmla="*/ 2128341 h 4256681"/>
              <a:gd name="connsiteX3" fmla="*/ 2128341 w 4256681"/>
              <a:gd name="connsiteY3" fmla="*/ 4256682 h 4256681"/>
              <a:gd name="connsiteX4" fmla="*/ 0 w 4256681"/>
              <a:gd name="connsiteY4" fmla="*/ 2128341 h 4256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6681" h="4256681">
                <a:moveTo>
                  <a:pt x="0" y="2128341"/>
                </a:moveTo>
                <a:cubicBezTo>
                  <a:pt x="0" y="952891"/>
                  <a:pt x="952891" y="0"/>
                  <a:pt x="2128341" y="0"/>
                </a:cubicBezTo>
                <a:cubicBezTo>
                  <a:pt x="3303791" y="0"/>
                  <a:pt x="4256682" y="952891"/>
                  <a:pt x="4256682" y="2128341"/>
                </a:cubicBezTo>
                <a:cubicBezTo>
                  <a:pt x="4256682" y="3303791"/>
                  <a:pt x="3303791" y="4256682"/>
                  <a:pt x="2128341" y="4256682"/>
                </a:cubicBezTo>
                <a:cubicBezTo>
                  <a:pt x="952891" y="4256682"/>
                  <a:pt x="0" y="3303791"/>
                  <a:pt x="0" y="2128341"/>
                </a:cubicBezTo>
                <a:close/>
              </a:path>
            </a:pathLst>
          </a:custGeom>
        </p:spPr>
        <p:style>
          <a:lnRef idx="2">
            <a:schemeClr val="lt1">
              <a:hueOff val="0"/>
              <a:satOff val="0"/>
              <a:lumOff val="0"/>
              <a:alphaOff val="0"/>
            </a:schemeClr>
          </a:lnRef>
          <a:fillRef idx="1">
            <a:schemeClr val="accent3">
              <a:alpha val="50000"/>
              <a:hueOff val="0"/>
              <a:satOff val="0"/>
              <a:lumOff val="0"/>
              <a:alphaOff val="0"/>
            </a:schemeClr>
          </a:fillRef>
          <a:effectRef idx="0">
            <a:schemeClr val="accent3">
              <a:alpha val="50000"/>
              <a:hueOff val="0"/>
              <a:satOff val="0"/>
              <a:lumOff val="0"/>
              <a:alphaOff val="0"/>
            </a:schemeClr>
          </a:effectRef>
          <a:fontRef idx="minor">
            <a:schemeClr val="tx1"/>
          </a:fontRef>
        </p:style>
        <p:txBody>
          <a:bodyPr spcFirstLastPara="0" vert="horz" wrap="square" lIns="1207977" tIns="501954" rIns="594402" bIns="501955" numCol="1" spcCol="1270" anchor="ctr" anchorCtr="0">
            <a:noAutofit/>
          </a:bodyPr>
          <a:lstStyle/>
          <a:p>
            <a:pPr marL="0" lvl="0" indent="0" algn="ctr" defTabSz="1689100">
              <a:lnSpc>
                <a:spcPct val="90000"/>
              </a:lnSpc>
              <a:spcBef>
                <a:spcPct val="0"/>
              </a:spcBef>
              <a:spcAft>
                <a:spcPct val="35000"/>
              </a:spcAft>
              <a:buNone/>
            </a:pPr>
            <a:r>
              <a:rPr lang="en-GB" sz="2400" kern="1200" dirty="0"/>
              <a:t>Resources and activities that you have/will do yourself?</a:t>
            </a:r>
          </a:p>
        </p:txBody>
      </p:sp>
      <p:sp>
        <p:nvSpPr>
          <p:cNvPr id="10" name="Rectangle 9">
            <a:extLst>
              <a:ext uri="{FF2B5EF4-FFF2-40B4-BE49-F238E27FC236}">
                <a16:creationId xmlns:a16="http://schemas.microsoft.com/office/drawing/2014/main" id="{189F34F0-E018-45BA-8AD3-B865149D4D87}"/>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2168378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1241260" y="457200"/>
            <a:ext cx="9709479" cy="1600200"/>
          </a:xfrm>
        </p:spPr>
        <p:txBody>
          <a:bodyPr/>
          <a:lstStyle/>
          <a:p>
            <a:r>
              <a:rPr lang="en-US" dirty="0"/>
              <a:t>Stakeholder analysis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FF1B108E-0C88-47A1-9F4E-E1C4C7EF0386}"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17</a:t>
            </a:fld>
            <a:endParaRPr lang="de-DE" dirty="0"/>
          </a:p>
        </p:txBody>
      </p:sp>
      <p:graphicFrame>
        <p:nvGraphicFramePr>
          <p:cNvPr id="4" name="Platshållare för innehåll 3">
            <a:extLst>
              <a:ext uri="{FF2B5EF4-FFF2-40B4-BE49-F238E27FC236}">
                <a16:creationId xmlns:a16="http://schemas.microsoft.com/office/drawing/2014/main" id="{720CC00E-3D7D-481F-8F40-2ED2177CEA60}"/>
              </a:ext>
            </a:extLst>
          </p:cNvPr>
          <p:cNvGraphicFramePr>
            <a:graphicFrameLocks noGrp="1"/>
          </p:cNvGraphicFramePr>
          <p:nvPr>
            <p:ph idx="1"/>
            <p:extLst>
              <p:ext uri="{D42A27DB-BD31-4B8C-83A1-F6EECF244321}">
                <p14:modId xmlns:p14="http://schemas.microsoft.com/office/powerpoint/2010/main" val="2248299266"/>
              </p:ext>
            </p:extLst>
          </p:nvPr>
        </p:nvGraphicFramePr>
        <p:xfrm>
          <a:off x="1241260" y="2244058"/>
          <a:ext cx="9709480" cy="3624930"/>
        </p:xfrm>
        <a:graphic>
          <a:graphicData uri="http://schemas.openxmlformats.org/drawingml/2006/table">
            <a:tbl>
              <a:tblPr firstRow="1" firstCol="1" bandRow="1"/>
              <a:tblGrid>
                <a:gridCol w="1847929">
                  <a:extLst>
                    <a:ext uri="{9D8B030D-6E8A-4147-A177-3AD203B41FA5}">
                      <a16:colId xmlns:a16="http://schemas.microsoft.com/office/drawing/2014/main" val="188656407"/>
                    </a:ext>
                  </a:extLst>
                </a:gridCol>
                <a:gridCol w="1599447">
                  <a:extLst>
                    <a:ext uri="{9D8B030D-6E8A-4147-A177-3AD203B41FA5}">
                      <a16:colId xmlns:a16="http://schemas.microsoft.com/office/drawing/2014/main" val="995549808"/>
                    </a:ext>
                  </a:extLst>
                </a:gridCol>
                <a:gridCol w="1607996">
                  <a:extLst>
                    <a:ext uri="{9D8B030D-6E8A-4147-A177-3AD203B41FA5}">
                      <a16:colId xmlns:a16="http://schemas.microsoft.com/office/drawing/2014/main" val="2979596748"/>
                    </a:ext>
                  </a:extLst>
                </a:gridCol>
                <a:gridCol w="1429329">
                  <a:extLst>
                    <a:ext uri="{9D8B030D-6E8A-4147-A177-3AD203B41FA5}">
                      <a16:colId xmlns:a16="http://schemas.microsoft.com/office/drawing/2014/main" val="2486011839"/>
                    </a:ext>
                  </a:extLst>
                </a:gridCol>
                <a:gridCol w="3224779">
                  <a:extLst>
                    <a:ext uri="{9D8B030D-6E8A-4147-A177-3AD203B41FA5}">
                      <a16:colId xmlns:a16="http://schemas.microsoft.com/office/drawing/2014/main" val="312727988"/>
                    </a:ext>
                  </a:extLst>
                </a:gridCol>
              </a:tblGrid>
              <a:tr h="395399">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Stakeholder</a:t>
                      </a:r>
                      <a:endParaRPr lang="en-GB" sz="1600" b="0" i="0" u="none" strike="noStrike" dirty="0">
                        <a:solidFill>
                          <a:srgbClr val="034EA8"/>
                        </a:solidFill>
                        <a:effectLst/>
                        <a:latin typeface="Arial" panose="020B0604020202020204" pitchFamily="34" charset="0"/>
                      </a:endParaRPr>
                    </a:p>
                  </a:txBody>
                  <a:tcPr marL="68580" marR="68580" marT="9525" marB="0">
                    <a:lnL w="12700" cap="flat" cmpd="sng" algn="ctr">
                      <a:solidFill>
                        <a:srgbClr val="034EA2"/>
                      </a:solidFill>
                      <a:prstDash val="solid"/>
                      <a:round/>
                      <a:headEnd type="none" w="med" len="med"/>
                      <a:tailEnd type="none" w="med" len="med"/>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Name</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Interest</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Influence</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Resources / possible role</a:t>
                      </a:r>
                      <a:endParaRPr lang="en-GB" sz="1600" b="0" i="0" u="none" strike="noStrike" dirty="0">
                        <a:solidFill>
                          <a:srgbClr val="034EA8"/>
                        </a:solidFill>
                        <a:effectLst/>
                        <a:latin typeface="Arial" panose="020B0604020202020204" pitchFamily="34" charset="0"/>
                      </a:endParaRPr>
                    </a:p>
                  </a:txBody>
                  <a:tcPr marL="68580" marR="68580" marT="9525" marB="0">
                    <a:lnL>
                      <a:noFill/>
                    </a:lnL>
                    <a:lnR w="12700" cap="flat" cmpd="sng" algn="ctr">
                      <a:solidFill>
                        <a:srgbClr val="034EA2"/>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extLst>
                  <a:ext uri="{0D108BD9-81ED-4DB2-BD59-A6C34878D82A}">
                    <a16:rowId xmlns:a16="http://schemas.microsoft.com/office/drawing/2014/main" val="3264727860"/>
                  </a:ext>
                </a:extLst>
              </a:tr>
              <a:tr h="1069237">
                <a:tc>
                  <a:txBody>
                    <a:bodyPr/>
                    <a:lstStyle/>
                    <a:p>
                      <a:pPr marL="18288" algn="l"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Sustainability department in  municipality</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Name</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Very high</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High</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Network of SMEs and local service suppliers, access to finance</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5705196"/>
                  </a:ext>
                </a:extLst>
              </a:tr>
              <a:tr h="1069237">
                <a:tc>
                  <a:txBody>
                    <a:bodyPr/>
                    <a:lstStyle/>
                    <a:p>
                      <a:pPr marL="18288" algn="l"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Chair of entrepreneurial organization</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Access to SMEs, initiating the idea to the SMEs</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13549384"/>
                  </a:ext>
                </a:extLst>
              </a:tr>
              <a:tr h="370959">
                <a:tc>
                  <a:txBody>
                    <a:bodyPr/>
                    <a:lstStyle/>
                    <a:p>
                      <a:pPr marL="18288" algn="just"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Specialist in renewable energy</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53522955"/>
                  </a:ext>
                </a:extLst>
              </a:tr>
              <a:tr h="720098">
                <a:tc>
                  <a:txBody>
                    <a:bodyPr/>
                    <a:lstStyle/>
                    <a:p>
                      <a:pPr marL="18288" algn="just" fontAlgn="t">
                        <a:spcBef>
                          <a:spcPts val="0"/>
                        </a:spcBef>
                        <a:spcAft>
                          <a:spcPts val="300"/>
                        </a:spcAft>
                      </a:pPr>
                      <a:r>
                        <a:rPr lang="en-US" sz="1600" b="1" i="0" u="none" strike="noStrike" dirty="0">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US" sz="1600" b="0" i="0" u="none" strike="noStrike" dirty="0">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Access to data on energy consumption</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96094127"/>
                  </a:ext>
                </a:extLst>
              </a:tr>
            </a:tbl>
          </a:graphicData>
        </a:graphic>
      </p:graphicFrame>
      <p:sp>
        <p:nvSpPr>
          <p:cNvPr id="7" name="Rectangle 6">
            <a:extLst>
              <a:ext uri="{FF2B5EF4-FFF2-40B4-BE49-F238E27FC236}">
                <a16:creationId xmlns:a16="http://schemas.microsoft.com/office/drawing/2014/main" id="{9D28D5A7-9768-41A5-9178-F99B0D623F74}"/>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751762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AAD01EE-2FDC-46B7-9D3D-B3480AB75945}"/>
              </a:ext>
            </a:extLst>
          </p:cNvPr>
          <p:cNvSpPr>
            <a:spLocks noGrp="1"/>
          </p:cNvSpPr>
          <p:nvPr>
            <p:ph type="title"/>
          </p:nvPr>
        </p:nvSpPr>
        <p:spPr/>
        <p:txBody>
          <a:bodyPr/>
          <a:lstStyle/>
          <a:p>
            <a:r>
              <a:rPr lang="en-US" noProof="0" dirty="0"/>
              <a:t>Varying stakeholder roles</a:t>
            </a:r>
          </a:p>
        </p:txBody>
      </p:sp>
      <p:sp>
        <p:nvSpPr>
          <p:cNvPr id="3" name="Platshållare för innehåll 2">
            <a:extLst>
              <a:ext uri="{FF2B5EF4-FFF2-40B4-BE49-F238E27FC236}">
                <a16:creationId xmlns:a16="http://schemas.microsoft.com/office/drawing/2014/main" id="{5E05DFC8-CE62-491E-B84A-E1BA91C73502}"/>
              </a:ext>
            </a:extLst>
          </p:cNvPr>
          <p:cNvSpPr>
            <a:spLocks noGrp="1"/>
          </p:cNvSpPr>
          <p:nvPr>
            <p:ph idx="1"/>
          </p:nvPr>
        </p:nvSpPr>
        <p:spPr>
          <a:xfrm>
            <a:off x="838200" y="1890443"/>
            <a:ext cx="5084928" cy="4286519"/>
          </a:xfrm>
        </p:spPr>
        <p:txBody>
          <a:bodyPr>
            <a:normAutofit/>
          </a:bodyPr>
          <a:lstStyle/>
          <a:p>
            <a:pPr marL="457200" indent="-457200">
              <a:buFont typeface="Arial" panose="020B0604020202020204" pitchFamily="34" charset="0"/>
              <a:buChar char="•"/>
            </a:pPr>
            <a:r>
              <a:rPr lang="en-GB" sz="2200" dirty="0"/>
              <a:t>Part of your Energy Working Group – planning and developing the collective together with you</a:t>
            </a:r>
          </a:p>
          <a:p>
            <a:pPr marL="457200" indent="-457200">
              <a:buFont typeface="Arial" panose="020B0604020202020204" pitchFamily="34" charset="0"/>
              <a:buChar char="•"/>
            </a:pPr>
            <a:r>
              <a:rPr lang="en-GB" sz="2200" dirty="0"/>
              <a:t>Long-term relation</a:t>
            </a:r>
            <a:r>
              <a:rPr lang="en-US" sz="2200" dirty="0"/>
              <a:t>, contractual part of the collective</a:t>
            </a:r>
          </a:p>
          <a:p>
            <a:pPr marL="457200" indent="-457200">
              <a:buFont typeface="Arial" panose="020B0604020202020204" pitchFamily="34" charset="0"/>
              <a:buChar char="•"/>
            </a:pPr>
            <a:r>
              <a:rPr lang="en-US" sz="2200" dirty="0"/>
              <a:t>Direct involvement in specific projects</a:t>
            </a:r>
          </a:p>
          <a:p>
            <a:pPr marL="457200" indent="-457200">
              <a:buFont typeface="Arial" panose="020B0604020202020204" pitchFamily="34" charset="0"/>
              <a:buChar char="•"/>
            </a:pPr>
            <a:r>
              <a:rPr lang="en-US" sz="2200" dirty="0"/>
              <a:t>Funding possibilities</a:t>
            </a:r>
          </a:p>
          <a:p>
            <a:pPr marL="457200" indent="-457200">
              <a:buFont typeface="Arial" panose="020B0604020202020204" pitchFamily="34" charset="0"/>
              <a:buChar char="•"/>
            </a:pPr>
            <a:r>
              <a:rPr lang="en-US" sz="2200" dirty="0"/>
              <a:t>Invited as expert presenter at a network seminar</a:t>
            </a:r>
          </a:p>
          <a:p>
            <a:pPr marL="457200" indent="-457200">
              <a:buFont typeface="Arial" panose="020B0604020202020204" pitchFamily="34" charset="0"/>
              <a:buChar char="•"/>
            </a:pPr>
            <a:r>
              <a:rPr lang="en-US" sz="2200" dirty="0"/>
              <a:t>Etc.</a:t>
            </a:r>
          </a:p>
        </p:txBody>
      </p:sp>
      <p:sp>
        <p:nvSpPr>
          <p:cNvPr id="4" name="Platshållare för datum 3">
            <a:extLst>
              <a:ext uri="{FF2B5EF4-FFF2-40B4-BE49-F238E27FC236}">
                <a16:creationId xmlns:a16="http://schemas.microsoft.com/office/drawing/2014/main" id="{12940726-7E50-449B-B96C-468D56FA649B}"/>
              </a:ext>
            </a:extLst>
          </p:cNvPr>
          <p:cNvSpPr>
            <a:spLocks noGrp="1"/>
          </p:cNvSpPr>
          <p:nvPr>
            <p:ph type="dt" sz="half" idx="10"/>
          </p:nvPr>
        </p:nvSpPr>
        <p:spPr/>
        <p:txBody>
          <a:bodyPr/>
          <a:lstStyle/>
          <a:p>
            <a:fld id="{319622A6-CD8A-469E-91C0-F9E3173379CE}" type="datetime1">
              <a:rPr lang="en-GB" smtClean="0"/>
              <a:t>24/05/2022</a:t>
            </a:fld>
            <a:endParaRPr lang="de-DE"/>
          </a:p>
        </p:txBody>
      </p:sp>
      <p:sp>
        <p:nvSpPr>
          <p:cNvPr id="5" name="Platshållare för bildnummer 4">
            <a:extLst>
              <a:ext uri="{FF2B5EF4-FFF2-40B4-BE49-F238E27FC236}">
                <a16:creationId xmlns:a16="http://schemas.microsoft.com/office/drawing/2014/main" id="{F65F4008-E1CA-4EFF-9D3F-914AF9C8F728}"/>
              </a:ext>
            </a:extLst>
          </p:cNvPr>
          <p:cNvSpPr>
            <a:spLocks noGrp="1"/>
          </p:cNvSpPr>
          <p:nvPr>
            <p:ph type="sldNum" sz="quarter" idx="11"/>
          </p:nvPr>
        </p:nvSpPr>
        <p:spPr/>
        <p:txBody>
          <a:bodyPr/>
          <a:lstStyle/>
          <a:p>
            <a:fld id="{CD13C9F6-DA1F-4969-8B21-2E803A8A69C8}" type="slidenum">
              <a:rPr lang="de-DE" smtClean="0"/>
              <a:t>18</a:t>
            </a:fld>
            <a:endParaRPr lang="de-DE" dirty="0"/>
          </a:p>
        </p:txBody>
      </p:sp>
      <p:pic>
        <p:nvPicPr>
          <p:cNvPr id="6" name="Picture 10">
            <a:extLst>
              <a:ext uri="{FF2B5EF4-FFF2-40B4-BE49-F238E27FC236}">
                <a16:creationId xmlns:a16="http://schemas.microsoft.com/office/drawing/2014/main" id="{F7377D38-F62F-430F-9B7F-E78B6C2F82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3011" y="1897688"/>
            <a:ext cx="4520789" cy="4368968"/>
          </a:xfrm>
          <a:prstGeom prst="rect">
            <a:avLst/>
          </a:prstGeom>
          <a:noFill/>
        </p:spPr>
      </p:pic>
      <p:sp>
        <p:nvSpPr>
          <p:cNvPr id="7" name="Rectangle 6">
            <a:extLst>
              <a:ext uri="{FF2B5EF4-FFF2-40B4-BE49-F238E27FC236}">
                <a16:creationId xmlns:a16="http://schemas.microsoft.com/office/drawing/2014/main" id="{1364F132-C2BD-4EB9-942A-477130BC9103}"/>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32519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1241260" y="457200"/>
            <a:ext cx="9709479" cy="1600200"/>
          </a:xfrm>
        </p:spPr>
        <p:txBody>
          <a:bodyPr/>
          <a:lstStyle/>
          <a:p>
            <a:r>
              <a:rPr lang="en-US" dirty="0"/>
              <a:t>Extend your collaborations!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DC379515-D4C8-4E29-8AB2-747A3474E3A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19</a:t>
            </a:fld>
            <a:endParaRPr lang="de-DE" dirty="0"/>
          </a:p>
        </p:txBody>
      </p:sp>
      <p:graphicFrame>
        <p:nvGraphicFramePr>
          <p:cNvPr id="4" name="Platshållare för innehåll 3">
            <a:extLst>
              <a:ext uri="{FF2B5EF4-FFF2-40B4-BE49-F238E27FC236}">
                <a16:creationId xmlns:a16="http://schemas.microsoft.com/office/drawing/2014/main" id="{720CC00E-3D7D-481F-8F40-2ED2177CEA60}"/>
              </a:ext>
            </a:extLst>
          </p:cNvPr>
          <p:cNvGraphicFramePr>
            <a:graphicFrameLocks noGrp="1"/>
          </p:cNvGraphicFramePr>
          <p:nvPr>
            <p:ph idx="1"/>
          </p:nvPr>
        </p:nvGraphicFramePr>
        <p:xfrm>
          <a:off x="1241260" y="2244058"/>
          <a:ext cx="9709480" cy="3624930"/>
        </p:xfrm>
        <a:graphic>
          <a:graphicData uri="http://schemas.openxmlformats.org/drawingml/2006/table">
            <a:tbl>
              <a:tblPr firstRow="1" firstCol="1" bandRow="1"/>
              <a:tblGrid>
                <a:gridCol w="1847929">
                  <a:extLst>
                    <a:ext uri="{9D8B030D-6E8A-4147-A177-3AD203B41FA5}">
                      <a16:colId xmlns:a16="http://schemas.microsoft.com/office/drawing/2014/main" val="188656407"/>
                    </a:ext>
                  </a:extLst>
                </a:gridCol>
                <a:gridCol w="1599447">
                  <a:extLst>
                    <a:ext uri="{9D8B030D-6E8A-4147-A177-3AD203B41FA5}">
                      <a16:colId xmlns:a16="http://schemas.microsoft.com/office/drawing/2014/main" val="995549808"/>
                    </a:ext>
                  </a:extLst>
                </a:gridCol>
                <a:gridCol w="1607996">
                  <a:extLst>
                    <a:ext uri="{9D8B030D-6E8A-4147-A177-3AD203B41FA5}">
                      <a16:colId xmlns:a16="http://schemas.microsoft.com/office/drawing/2014/main" val="2979596748"/>
                    </a:ext>
                  </a:extLst>
                </a:gridCol>
                <a:gridCol w="1429329">
                  <a:extLst>
                    <a:ext uri="{9D8B030D-6E8A-4147-A177-3AD203B41FA5}">
                      <a16:colId xmlns:a16="http://schemas.microsoft.com/office/drawing/2014/main" val="2486011839"/>
                    </a:ext>
                  </a:extLst>
                </a:gridCol>
                <a:gridCol w="3224779">
                  <a:extLst>
                    <a:ext uri="{9D8B030D-6E8A-4147-A177-3AD203B41FA5}">
                      <a16:colId xmlns:a16="http://schemas.microsoft.com/office/drawing/2014/main" val="312727988"/>
                    </a:ext>
                  </a:extLst>
                </a:gridCol>
              </a:tblGrid>
              <a:tr h="395399">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Stakeholder</a:t>
                      </a:r>
                      <a:endParaRPr lang="en-GB" sz="1600" b="0" i="0" u="none" strike="noStrike" dirty="0">
                        <a:solidFill>
                          <a:srgbClr val="034EA8"/>
                        </a:solidFill>
                        <a:effectLst/>
                        <a:latin typeface="Arial" panose="020B0604020202020204" pitchFamily="34" charset="0"/>
                      </a:endParaRPr>
                    </a:p>
                  </a:txBody>
                  <a:tcPr marL="68580" marR="68580" marT="9525" marB="0">
                    <a:lnL w="12700" cap="flat" cmpd="sng" algn="ctr">
                      <a:solidFill>
                        <a:srgbClr val="034EA2"/>
                      </a:solidFill>
                      <a:prstDash val="solid"/>
                      <a:round/>
                      <a:headEnd type="none" w="med" len="med"/>
                      <a:tailEnd type="none" w="med" len="med"/>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Name</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Interest</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Influence</a:t>
                      </a:r>
                      <a:endParaRPr lang="en-GB" sz="1600" b="0" i="0" u="none" strike="noStrike" dirty="0">
                        <a:solidFill>
                          <a:srgbClr val="034EA8"/>
                        </a:solidFill>
                        <a:effectLst/>
                        <a:latin typeface="Arial" panose="020B0604020202020204" pitchFamily="34" charset="0"/>
                      </a:endParaRPr>
                    </a:p>
                  </a:txBody>
                  <a:tcPr marL="68580" marR="68580" marT="9525" marB="0">
                    <a:lnL>
                      <a:noFill/>
                    </a:lnL>
                    <a:lnR>
                      <a:noFill/>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tc>
                  <a:txBody>
                    <a:bodyPr/>
                    <a:lstStyle/>
                    <a:p>
                      <a:pPr algn="just" fontAlgn="t">
                        <a:lnSpc>
                          <a:spcPct val="107000"/>
                        </a:lnSpc>
                        <a:spcBef>
                          <a:spcPts val="0"/>
                        </a:spcBef>
                        <a:spcAft>
                          <a:spcPts val="800"/>
                        </a:spcAft>
                      </a:pPr>
                      <a:r>
                        <a:rPr lang="en-GB" sz="1600" b="1" i="0" u="none" strike="noStrike" dirty="0">
                          <a:solidFill>
                            <a:srgbClr val="034EA8"/>
                          </a:solidFill>
                          <a:effectLst/>
                          <a:latin typeface="Noto Sans" panose="020B0502040504020204" pitchFamily="34" charset="0"/>
                          <a:ea typeface="Calibri" panose="020F0502020204030204" pitchFamily="34" charset="0"/>
                          <a:cs typeface="Arial" panose="020B0604020202020204" pitchFamily="34" charset="0"/>
                        </a:rPr>
                        <a:t>Resources / possible role</a:t>
                      </a:r>
                      <a:endParaRPr lang="en-GB" sz="1600" b="0" i="0" u="none" strike="noStrike" dirty="0">
                        <a:solidFill>
                          <a:srgbClr val="034EA8"/>
                        </a:solidFill>
                        <a:effectLst/>
                        <a:latin typeface="Arial" panose="020B0604020202020204" pitchFamily="34" charset="0"/>
                      </a:endParaRPr>
                    </a:p>
                  </a:txBody>
                  <a:tcPr marL="68580" marR="68580" marT="9525" marB="0">
                    <a:lnL>
                      <a:noFill/>
                    </a:lnL>
                    <a:lnR w="12700" cap="flat" cmpd="sng" algn="ctr">
                      <a:solidFill>
                        <a:srgbClr val="034EA2"/>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034EA2"/>
                      </a:solidFill>
                      <a:prstDash val="solid"/>
                      <a:round/>
                      <a:headEnd type="none" w="med" len="med"/>
                      <a:tailEnd type="none" w="med" len="med"/>
                    </a:lnB>
                    <a:solidFill>
                      <a:schemeClr val="accent2"/>
                    </a:solidFill>
                  </a:tcPr>
                </a:tc>
                <a:extLst>
                  <a:ext uri="{0D108BD9-81ED-4DB2-BD59-A6C34878D82A}">
                    <a16:rowId xmlns:a16="http://schemas.microsoft.com/office/drawing/2014/main" val="3264727860"/>
                  </a:ext>
                </a:extLst>
              </a:tr>
              <a:tr h="1069237">
                <a:tc>
                  <a:txBody>
                    <a:bodyPr/>
                    <a:lstStyle/>
                    <a:p>
                      <a:pPr marL="18288" algn="l"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Sustainability department in  municipality</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Name</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Very high</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High</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Network of SMEs and local service suppliers, access to finance</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34EA2"/>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95705196"/>
                  </a:ext>
                </a:extLst>
              </a:tr>
              <a:tr h="1069237">
                <a:tc>
                  <a:txBody>
                    <a:bodyPr/>
                    <a:lstStyle/>
                    <a:p>
                      <a:pPr marL="18288" algn="l"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Chair of entrepreneurial organization</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GB" sz="1600" b="0" i="0" u="none" strike="noStrike">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Access to SMEs, initiating the idea to the SMEs</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13549384"/>
                  </a:ext>
                </a:extLst>
              </a:tr>
              <a:tr h="370959">
                <a:tc>
                  <a:txBody>
                    <a:bodyPr/>
                    <a:lstStyle/>
                    <a:p>
                      <a:pPr marL="18288" algn="just" fontAlgn="t">
                        <a:spcBef>
                          <a:spcPts val="0"/>
                        </a:spcBef>
                        <a:spcAft>
                          <a:spcPts val="300"/>
                        </a:spcAft>
                      </a:pPr>
                      <a:r>
                        <a:rPr lang="en-GB" sz="1600" b="1"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GB"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Specialist in renewable energy</a:t>
                      </a:r>
                      <a:endParaRPr lang="en-GB"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653522955"/>
                  </a:ext>
                </a:extLst>
              </a:tr>
              <a:tr h="720098">
                <a:tc>
                  <a:txBody>
                    <a:bodyPr/>
                    <a:lstStyle/>
                    <a:p>
                      <a:pPr marL="18288" algn="just" fontAlgn="t">
                        <a:spcBef>
                          <a:spcPts val="0"/>
                        </a:spcBef>
                        <a:spcAft>
                          <a:spcPts val="300"/>
                        </a:spcAft>
                      </a:pPr>
                      <a:r>
                        <a:rPr lang="en-US" sz="1600" b="1" i="0" u="none" strike="noStrike" dirty="0">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2">
                        <a:lumMod val="20000"/>
                        <a:lumOff val="80000"/>
                      </a:schemeClr>
                    </a:solidFill>
                  </a:tcPr>
                </a:tc>
                <a:tc>
                  <a:txBody>
                    <a:bodyPr/>
                    <a:lstStyle/>
                    <a:p>
                      <a:pPr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9144" algn="just" fontAlgn="t">
                        <a:spcBef>
                          <a:spcPts val="0"/>
                        </a:spcBef>
                        <a:spcAft>
                          <a:spcPts val="300"/>
                        </a:spcAft>
                      </a:pPr>
                      <a:r>
                        <a:rPr lang="en-US" sz="1600" b="0" i="0" u="none" strike="noStrike">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gn="just" fontAlgn="t">
                        <a:spcBef>
                          <a:spcPts val="0"/>
                        </a:spcBef>
                        <a:spcAft>
                          <a:spcPts val="300"/>
                        </a:spcAft>
                      </a:pPr>
                      <a:r>
                        <a:rPr lang="en-US" sz="1600" b="0" i="0" u="none" strike="noStrike" dirty="0">
                          <a:effectLst/>
                          <a:latin typeface="Noto Sans" panose="020B0502040504020204" pitchFamily="34" charset="0"/>
                          <a:ea typeface="Calibri" panose="020F0502020204030204" pitchFamily="34" charset="0"/>
                          <a:cs typeface="Arial" panose="020B0604020202020204" pitchFamily="34" charset="0"/>
                        </a:rPr>
                        <a:t> </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64008" algn="l" fontAlgn="t">
                        <a:spcBef>
                          <a:spcPts val="0"/>
                        </a:spcBef>
                        <a:spcAft>
                          <a:spcPts val="300"/>
                        </a:spcAft>
                      </a:pPr>
                      <a:r>
                        <a:rPr lang="en-US" sz="1600" b="0" i="0" u="none" strike="noStrike" dirty="0">
                          <a:solidFill>
                            <a:srgbClr val="000000"/>
                          </a:solidFill>
                          <a:effectLst/>
                          <a:latin typeface="Noto Sans" panose="020B0502040504020204" pitchFamily="34" charset="0"/>
                          <a:ea typeface="Calibri" panose="020F0502020204030204" pitchFamily="34" charset="0"/>
                          <a:cs typeface="Arial" panose="020B0604020202020204" pitchFamily="34" charset="0"/>
                        </a:rPr>
                        <a:t>Access to data on energy consumption</a:t>
                      </a:r>
                      <a:endParaRPr lang="en-US" sz="1600" b="0" i="0" u="none" strike="noStrike" dirty="0">
                        <a:effectLst/>
                        <a:latin typeface="Arial" panose="020B0604020202020204" pitchFamily="34"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096094127"/>
                  </a:ext>
                </a:extLst>
              </a:tr>
            </a:tbl>
          </a:graphicData>
        </a:graphic>
      </p:graphicFrame>
      <p:sp>
        <p:nvSpPr>
          <p:cNvPr id="3" name="Ellips 2">
            <a:extLst>
              <a:ext uri="{FF2B5EF4-FFF2-40B4-BE49-F238E27FC236}">
                <a16:creationId xmlns:a16="http://schemas.microsoft.com/office/drawing/2014/main" id="{7DD86873-85B0-4A27-BF95-48E9344D6DB5}"/>
              </a:ext>
            </a:extLst>
          </p:cNvPr>
          <p:cNvSpPr/>
          <p:nvPr/>
        </p:nvSpPr>
        <p:spPr>
          <a:xfrm>
            <a:off x="7274057" y="2476482"/>
            <a:ext cx="3573379" cy="1034852"/>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Pratbubbla: rektangel med rundade hörn 6">
            <a:extLst>
              <a:ext uri="{FF2B5EF4-FFF2-40B4-BE49-F238E27FC236}">
                <a16:creationId xmlns:a16="http://schemas.microsoft.com/office/drawing/2014/main" id="{31A7B6E2-487D-45AF-82BC-E5BA7057014C}"/>
              </a:ext>
            </a:extLst>
          </p:cNvPr>
          <p:cNvSpPr/>
          <p:nvPr/>
        </p:nvSpPr>
        <p:spPr>
          <a:xfrm>
            <a:off x="3826042" y="147387"/>
            <a:ext cx="4303794" cy="1419726"/>
          </a:xfrm>
          <a:prstGeom prst="wedgeRoundRectCallout">
            <a:avLst>
              <a:gd name="adj1" fmla="val 60697"/>
              <a:gd name="adj2" fmla="val 116866"/>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Link here to the resource needs identified – which of the stakeholders you identified can answer to your need?</a:t>
            </a:r>
          </a:p>
        </p:txBody>
      </p:sp>
      <p:sp>
        <p:nvSpPr>
          <p:cNvPr id="8" name="Ellips 7">
            <a:extLst>
              <a:ext uri="{FF2B5EF4-FFF2-40B4-BE49-F238E27FC236}">
                <a16:creationId xmlns:a16="http://schemas.microsoft.com/office/drawing/2014/main" id="{6B7A5029-519B-4E76-B05D-D99D517C7249}"/>
              </a:ext>
            </a:extLst>
          </p:cNvPr>
          <p:cNvSpPr/>
          <p:nvPr/>
        </p:nvSpPr>
        <p:spPr>
          <a:xfrm>
            <a:off x="7593652" y="4641273"/>
            <a:ext cx="3573379" cy="498763"/>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Pratbubbla: rektangel med rundade hörn 8">
            <a:extLst>
              <a:ext uri="{FF2B5EF4-FFF2-40B4-BE49-F238E27FC236}">
                <a16:creationId xmlns:a16="http://schemas.microsoft.com/office/drawing/2014/main" id="{F5D22839-3D39-41E9-91D0-FAFD277F24F3}"/>
              </a:ext>
            </a:extLst>
          </p:cNvPr>
          <p:cNvSpPr/>
          <p:nvPr/>
        </p:nvSpPr>
        <p:spPr>
          <a:xfrm>
            <a:off x="2703825" y="5015345"/>
            <a:ext cx="4303794" cy="1045653"/>
          </a:xfrm>
          <a:prstGeom prst="wedgeRoundRectCallout">
            <a:avLst>
              <a:gd name="adj1" fmla="val 67779"/>
              <a:gd name="adj2" fmla="val -91183"/>
              <a:gd name="adj3" fmla="val 16667"/>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Find inspiration for new services and activities =&gt; revising your value proposition!?  </a:t>
            </a:r>
          </a:p>
        </p:txBody>
      </p:sp>
      <p:sp>
        <p:nvSpPr>
          <p:cNvPr id="10" name="Rectangle 9">
            <a:extLst>
              <a:ext uri="{FF2B5EF4-FFF2-40B4-BE49-F238E27FC236}">
                <a16:creationId xmlns:a16="http://schemas.microsoft.com/office/drawing/2014/main" id="{93F50E69-830E-49AF-9657-DDE165C97B4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245326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sv-SE" dirty="0" err="1"/>
              <a:t>Important</a:t>
            </a:r>
            <a:r>
              <a:rPr lang="sv-SE" dirty="0"/>
              <a:t> to </a:t>
            </a:r>
            <a:r>
              <a:rPr lang="sv-SE" dirty="0" err="1"/>
              <a:t>think</a:t>
            </a:r>
            <a:r>
              <a:rPr lang="sv-SE" dirty="0"/>
              <a:t> </a:t>
            </a:r>
            <a:r>
              <a:rPr lang="sv-SE" dirty="0" err="1"/>
              <a:t>of</a:t>
            </a:r>
            <a:r>
              <a:rPr lang="sv-SE" dirty="0"/>
              <a:t> </a:t>
            </a:r>
            <a:r>
              <a:rPr lang="sv-SE" dirty="0" err="1"/>
              <a:t>when</a:t>
            </a:r>
            <a:r>
              <a:rPr lang="sv-SE" dirty="0"/>
              <a:t> </a:t>
            </a:r>
            <a:r>
              <a:rPr lang="sv-SE" dirty="0" err="1"/>
              <a:t>preparing</a:t>
            </a:r>
            <a:r>
              <a:rPr lang="sv-SE" dirty="0"/>
              <a:t> for </a:t>
            </a:r>
            <a:r>
              <a:rPr lang="sv-SE" dirty="0" err="1"/>
              <a:t>this</a:t>
            </a:r>
            <a:r>
              <a:rPr lang="sv-SE" dirty="0"/>
              <a:t> </a:t>
            </a:r>
            <a:r>
              <a:rPr lang="sv-SE" dirty="0" err="1"/>
              <a:t>training</a:t>
            </a:r>
            <a:r>
              <a:rPr lang="sv-SE" dirty="0"/>
              <a:t> (2/2)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4"/>
            <a:ext cx="9416143" cy="4465906"/>
          </a:xfrm>
        </p:spPr>
        <p:txBody>
          <a:bodyPr>
            <a:normAutofit fontScale="85000" lnSpcReduction="20000"/>
          </a:bodyPr>
          <a:lstStyle/>
          <a:p>
            <a:pPr marL="457200" indent="-457200">
              <a:lnSpc>
                <a:spcPct val="120000"/>
              </a:lnSpc>
              <a:buFont typeface="Arial" panose="020B0604020202020204" pitchFamily="34" charset="0"/>
              <a:buChar char="•"/>
            </a:pPr>
            <a:r>
              <a:rPr lang="sv-SE" sz="1800" b="1" dirty="0" err="1"/>
              <a:t>Interactive</a:t>
            </a:r>
            <a:r>
              <a:rPr lang="sv-SE" sz="1800" b="1" dirty="0"/>
              <a:t> elements </a:t>
            </a:r>
            <a:r>
              <a:rPr lang="sv-SE" sz="1800" dirty="0" err="1"/>
              <a:t>are</a:t>
            </a:r>
            <a:r>
              <a:rPr lang="sv-SE" sz="1800" dirty="0"/>
              <a:t> </a:t>
            </a:r>
            <a:r>
              <a:rPr lang="sv-SE" sz="1800" dirty="0" err="1"/>
              <a:t>marked</a:t>
            </a:r>
            <a:r>
              <a:rPr lang="sv-SE" sz="1800" dirty="0"/>
              <a:t> </a:t>
            </a:r>
            <a:r>
              <a:rPr lang="sv-SE" sz="1800" dirty="0" err="1"/>
              <a:t>with</a:t>
            </a:r>
            <a:r>
              <a:rPr lang="sv-SE" sz="1800" dirty="0"/>
              <a:t> the symbol at the right. </a:t>
            </a:r>
            <a:r>
              <a:rPr lang="sv-SE" sz="1800" dirty="0" err="1"/>
              <a:t>Sometimes</a:t>
            </a:r>
            <a:r>
              <a:rPr lang="sv-SE" sz="1800" dirty="0"/>
              <a:t> alternative options </a:t>
            </a:r>
            <a:r>
              <a:rPr lang="sv-SE" sz="1800" dirty="0" err="1"/>
              <a:t>are</a:t>
            </a:r>
            <a:r>
              <a:rPr lang="sv-SE" sz="1800" dirty="0"/>
              <a:t> given. </a:t>
            </a:r>
            <a:r>
              <a:rPr lang="sv-SE" sz="1800" dirty="0" err="1"/>
              <a:t>Choose</a:t>
            </a:r>
            <a:r>
              <a:rPr lang="sv-SE" sz="1800" dirty="0"/>
              <a:t> and </a:t>
            </a:r>
            <a:r>
              <a:rPr lang="sv-SE" sz="1800" dirty="0" err="1"/>
              <a:t>adapt</a:t>
            </a:r>
            <a:r>
              <a:rPr lang="sv-SE" sz="1800" dirty="0"/>
              <a:t>, so </a:t>
            </a:r>
            <a:r>
              <a:rPr lang="sv-SE" sz="1800" dirty="0" err="1"/>
              <a:t>that</a:t>
            </a:r>
            <a:r>
              <a:rPr lang="sv-SE" sz="1800" dirty="0"/>
              <a:t> </a:t>
            </a:r>
            <a:r>
              <a:rPr lang="sv-SE" sz="1800" dirty="0" err="1"/>
              <a:t>you</a:t>
            </a:r>
            <a:r>
              <a:rPr lang="sv-SE" sz="1800" dirty="0"/>
              <a:t> do it in a </a:t>
            </a:r>
            <a:r>
              <a:rPr lang="sv-SE" sz="1800" dirty="0" err="1"/>
              <a:t>way</a:t>
            </a:r>
            <a:r>
              <a:rPr lang="sv-SE" sz="1800" dirty="0"/>
              <a:t> </a:t>
            </a:r>
            <a:r>
              <a:rPr lang="sv-SE" sz="1800" dirty="0" err="1"/>
              <a:t>you</a:t>
            </a:r>
            <a:r>
              <a:rPr lang="sv-SE" sz="1800" dirty="0"/>
              <a:t> </a:t>
            </a:r>
            <a:r>
              <a:rPr lang="sv-SE" sz="1800" dirty="0" err="1"/>
              <a:t>are</a:t>
            </a:r>
            <a:r>
              <a:rPr lang="sv-SE" sz="1800" dirty="0"/>
              <a:t> </a:t>
            </a:r>
            <a:r>
              <a:rPr lang="sv-SE" sz="1800" dirty="0" err="1"/>
              <a:t>comfortable</a:t>
            </a:r>
            <a:r>
              <a:rPr lang="sv-SE" sz="1800" dirty="0"/>
              <a:t> </a:t>
            </a:r>
            <a:r>
              <a:rPr lang="sv-SE" sz="1800" dirty="0" err="1"/>
              <a:t>with</a:t>
            </a:r>
            <a:r>
              <a:rPr lang="sv-SE" sz="1800" dirty="0"/>
              <a:t>, and </a:t>
            </a:r>
            <a:r>
              <a:rPr lang="sv-SE" sz="1800" dirty="0" err="1"/>
              <a:t>that</a:t>
            </a:r>
            <a:r>
              <a:rPr lang="sv-SE" sz="1800" dirty="0"/>
              <a:t> best </a:t>
            </a:r>
            <a:r>
              <a:rPr lang="sv-SE" sz="1800" dirty="0" err="1"/>
              <a:t>suits</a:t>
            </a:r>
            <a:r>
              <a:rPr lang="sv-SE" sz="1800" dirty="0"/>
              <a:t> the </a:t>
            </a:r>
            <a:r>
              <a:rPr lang="sv-SE" sz="1800" dirty="0" err="1"/>
              <a:t>group</a:t>
            </a:r>
            <a:r>
              <a:rPr lang="sv-SE" sz="1800" dirty="0"/>
              <a:t>. </a:t>
            </a:r>
            <a:r>
              <a:rPr lang="sv-SE" sz="1800" dirty="0" err="1"/>
              <a:t>Some</a:t>
            </a:r>
            <a:r>
              <a:rPr lang="sv-SE" sz="1800" dirty="0"/>
              <a:t> </a:t>
            </a:r>
            <a:r>
              <a:rPr lang="sv-SE" sz="1800" dirty="0" err="1"/>
              <a:t>further</a:t>
            </a:r>
            <a:r>
              <a:rPr lang="sv-SE" sz="1800" dirty="0"/>
              <a:t> adaptations </a:t>
            </a:r>
            <a:r>
              <a:rPr lang="sv-SE" sz="1800" dirty="0" err="1"/>
              <a:t>may</a:t>
            </a:r>
            <a:r>
              <a:rPr lang="sv-SE" sz="1800" dirty="0"/>
              <a:t> be </a:t>
            </a:r>
            <a:r>
              <a:rPr lang="sv-SE" sz="1800" dirty="0" err="1"/>
              <a:t>needed</a:t>
            </a:r>
            <a:r>
              <a:rPr lang="sv-SE" sz="1800" dirty="0"/>
              <a:t> in </a:t>
            </a:r>
            <a:r>
              <a:rPr lang="sv-SE" sz="1800" dirty="0" err="1"/>
              <a:t>case</a:t>
            </a:r>
            <a:r>
              <a:rPr lang="sv-SE" sz="1800" dirty="0"/>
              <a:t> </a:t>
            </a:r>
            <a:r>
              <a:rPr lang="sv-SE" sz="1800" dirty="0" err="1"/>
              <a:t>of</a:t>
            </a:r>
            <a:r>
              <a:rPr lang="sv-SE" sz="1800" dirty="0"/>
              <a:t> online </a:t>
            </a:r>
            <a:r>
              <a:rPr lang="sv-SE" sz="1800" dirty="0" err="1"/>
              <a:t>training</a:t>
            </a:r>
            <a:r>
              <a:rPr lang="sv-SE" sz="1800" dirty="0"/>
              <a:t> events.</a:t>
            </a:r>
          </a:p>
          <a:p>
            <a:pPr marL="457200" indent="-457200">
              <a:lnSpc>
                <a:spcPct val="120000"/>
              </a:lnSpc>
              <a:buFont typeface="Arial" panose="020B0604020202020204" pitchFamily="34" charset="0"/>
              <a:buChar char="•"/>
            </a:pPr>
            <a:r>
              <a:rPr lang="en-US" sz="1800" noProof="0" dirty="0"/>
              <a:t>You are encouraged to complement or replace the </a:t>
            </a:r>
            <a:r>
              <a:rPr lang="en-US" sz="1800" b="1" noProof="0" dirty="0"/>
              <a:t>examples</a:t>
            </a:r>
            <a:r>
              <a:rPr lang="en-US" sz="1800" noProof="0" dirty="0"/>
              <a:t> included in the presentation with your own case studies and success stories, which are representative for local conditions and your target group.</a:t>
            </a:r>
          </a:p>
          <a:p>
            <a:pPr marL="457200" indent="-457200">
              <a:lnSpc>
                <a:spcPct val="120000"/>
              </a:lnSpc>
              <a:buFont typeface="Arial" panose="020B0604020202020204" pitchFamily="34" charset="0"/>
              <a:buChar char="•"/>
            </a:pPr>
            <a:r>
              <a:rPr lang="en-US" sz="1800" noProof="0" dirty="0"/>
              <a:t>You will find explanatory notes about the content of the slides in the </a:t>
            </a:r>
            <a:r>
              <a:rPr lang="en-US" sz="1800" b="1" noProof="0" dirty="0"/>
              <a:t>notes</a:t>
            </a:r>
            <a:r>
              <a:rPr lang="en-US" sz="1800" noProof="0" dirty="0"/>
              <a:t> of this presentation, as well as extra material to read. Some specific notes on how to lead the training are added with the mention </a:t>
            </a:r>
            <a:r>
              <a:rPr lang="en-US" sz="1800" i="1" noProof="0" dirty="0"/>
              <a:t>Instructions to trainer.</a:t>
            </a:r>
            <a:endParaRPr lang="en-US" sz="1800" noProof="0" dirty="0"/>
          </a:p>
          <a:p>
            <a:pPr marL="457200" indent="-457200">
              <a:lnSpc>
                <a:spcPct val="120000"/>
              </a:lnSpc>
              <a:buFont typeface="Arial" panose="020B0604020202020204" pitchFamily="34" charset="0"/>
              <a:buChar char="•"/>
            </a:pPr>
            <a:r>
              <a:rPr lang="en-US" sz="1800" noProof="0" dirty="0"/>
              <a:t>Do not forget to fill out the </a:t>
            </a:r>
            <a:r>
              <a:rPr lang="en-US" sz="1800" b="1" noProof="0" dirty="0"/>
              <a:t>Template Monitoring Training </a:t>
            </a:r>
            <a:r>
              <a:rPr lang="en-US" sz="1800" noProof="0" dirty="0"/>
              <a:t>and to </a:t>
            </a:r>
            <a:r>
              <a:rPr lang="en-US" sz="1800" b="1" noProof="0" dirty="0"/>
              <a:t>ask participants for feedback</a:t>
            </a:r>
            <a:r>
              <a:rPr lang="en-US" sz="1800" noProof="0" dirty="0"/>
              <a:t> with the prepared form (included in the document Template Monitoring Training).</a:t>
            </a:r>
          </a:p>
          <a:p>
            <a:pPr marL="457200" indent="-457200">
              <a:lnSpc>
                <a:spcPct val="120000"/>
              </a:lnSpc>
              <a:buFont typeface="Arial" panose="020B0604020202020204" pitchFamily="34" charset="0"/>
              <a:buChar char="•"/>
            </a:pPr>
            <a:r>
              <a:rPr lang="en-US" sz="1800" noProof="0" dirty="0"/>
              <a:t>You will find all information about the training in the </a:t>
            </a:r>
            <a:r>
              <a:rPr lang="en-US" sz="1800" b="1" noProof="0" dirty="0"/>
              <a:t>Training Unit Information </a:t>
            </a:r>
            <a:r>
              <a:rPr lang="en-US" sz="1800" noProof="0" dirty="0"/>
              <a:t>(duration, target group, goal, etc.).</a:t>
            </a:r>
          </a:p>
          <a:p>
            <a:pPr marL="457200" indent="-457200">
              <a:lnSpc>
                <a:spcPct val="120000"/>
              </a:lnSpc>
              <a:buFont typeface="Arial" panose="020B0604020202020204" pitchFamily="34" charset="0"/>
              <a:buChar char="•"/>
            </a:pPr>
            <a:r>
              <a:rPr lang="en-US" sz="1800" b="1" noProof="0" dirty="0"/>
              <a:t>NOTE</a:t>
            </a:r>
            <a:r>
              <a:rPr lang="en-US" sz="1800" noProof="0" dirty="0"/>
              <a:t> that this material is completely open, and that you are generally free to adapt and change the training material as you find appropriate – change the order or extract parts of it that you find useful.</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1D20CE39-D5B1-47AB-8AC5-758F78DA5BEA}"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2</a:t>
            </a:fld>
            <a:endParaRPr lang="de-DE" dirty="0"/>
          </a:p>
        </p:txBody>
      </p:sp>
      <p:grpSp>
        <p:nvGrpSpPr>
          <p:cNvPr id="9" name="Gruppieren 9">
            <a:extLst>
              <a:ext uri="{FF2B5EF4-FFF2-40B4-BE49-F238E27FC236}">
                <a16:creationId xmlns:a16="http://schemas.microsoft.com/office/drawing/2014/main" id="{6321CD3D-7388-4CBD-81EC-B53B5B20FF91}"/>
              </a:ext>
            </a:extLst>
          </p:cNvPr>
          <p:cNvGrpSpPr/>
          <p:nvPr/>
        </p:nvGrpSpPr>
        <p:grpSpPr>
          <a:xfrm>
            <a:off x="10437223" y="1890444"/>
            <a:ext cx="761950" cy="761950"/>
            <a:chOff x="135517" y="136525"/>
            <a:chExt cx="761950" cy="761950"/>
          </a:xfrm>
        </p:grpSpPr>
        <p:sp>
          <p:nvSpPr>
            <p:cNvPr id="10" name="Ellipse 12">
              <a:extLst>
                <a:ext uri="{FF2B5EF4-FFF2-40B4-BE49-F238E27FC236}">
                  <a16:creationId xmlns:a16="http://schemas.microsoft.com/office/drawing/2014/main" id="{8B8CB49C-64BC-4FE0-A9E4-14493BFDCC5F}"/>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Sprechblase: oval 13">
              <a:extLst>
                <a:ext uri="{FF2B5EF4-FFF2-40B4-BE49-F238E27FC236}">
                  <a16:creationId xmlns:a16="http://schemas.microsoft.com/office/drawing/2014/main" id="{3B2AD4AC-B481-4BE2-AA1B-C680BA39BD44}"/>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12" name="Rectangle 11">
            <a:extLst>
              <a:ext uri="{FF2B5EF4-FFF2-40B4-BE49-F238E27FC236}">
                <a16:creationId xmlns:a16="http://schemas.microsoft.com/office/drawing/2014/main" id="{1ED4CFC5-CF57-48D7-92C1-D7D665A5744D}"/>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537596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A7CF4-E66A-4FD7-950C-140E9EABD19F}"/>
              </a:ext>
            </a:extLst>
          </p:cNvPr>
          <p:cNvSpPr>
            <a:spLocks noGrp="1"/>
          </p:cNvSpPr>
          <p:nvPr>
            <p:ph type="title"/>
          </p:nvPr>
        </p:nvSpPr>
        <p:spPr/>
        <p:txBody>
          <a:bodyPr/>
          <a:lstStyle/>
          <a:p>
            <a:r>
              <a:rPr lang="en-GB"/>
              <a:t>Tips for approaching stakeholders </a:t>
            </a:r>
          </a:p>
        </p:txBody>
      </p:sp>
      <p:sp>
        <p:nvSpPr>
          <p:cNvPr id="3" name="Content Placeholder 2">
            <a:extLst>
              <a:ext uri="{FF2B5EF4-FFF2-40B4-BE49-F238E27FC236}">
                <a16:creationId xmlns:a16="http://schemas.microsoft.com/office/drawing/2014/main" id="{972EDBC9-962B-4C27-A1CF-80B8B4159F87}"/>
              </a:ext>
            </a:extLst>
          </p:cNvPr>
          <p:cNvSpPr>
            <a:spLocks noGrp="1"/>
          </p:cNvSpPr>
          <p:nvPr>
            <p:ph idx="1"/>
          </p:nvPr>
        </p:nvSpPr>
        <p:spPr/>
        <p:txBody>
          <a:bodyPr/>
          <a:lstStyle/>
          <a:p>
            <a:pPr marL="457200" indent="-457200">
              <a:buFont typeface="Arial" panose="020B0604020202020204" pitchFamily="34" charset="0"/>
              <a:buChar char="•"/>
            </a:pPr>
            <a:r>
              <a:rPr lang="en-US"/>
              <a:t>Establish p</a:t>
            </a:r>
            <a:r>
              <a:rPr lang="en-US" sz="2800"/>
              <a:t>ersonal contact, indicate “what's in it for them"</a:t>
            </a:r>
          </a:p>
          <a:p>
            <a:pPr marL="457200" indent="-457200">
              <a:buFont typeface="Arial" panose="020B0604020202020204" pitchFamily="34" charset="0"/>
              <a:buChar char="•"/>
            </a:pPr>
            <a:r>
              <a:rPr lang="en-US" sz="2800"/>
              <a:t>Ideally a mix of a few (very) positive attitudes, and a negative (critical) attitude</a:t>
            </a:r>
            <a:endParaRPr lang="en-GB" sz="2800"/>
          </a:p>
          <a:p>
            <a:pPr marL="457200" indent="-457200">
              <a:buFont typeface="Arial" panose="020B0604020202020204" pitchFamily="34" charset="0"/>
              <a:buChar char="•"/>
            </a:pPr>
            <a:r>
              <a:rPr lang="en-US" sz="2800"/>
              <a:t>Define roles together with stakeholders &gt; complementary roles</a:t>
            </a:r>
          </a:p>
          <a:p>
            <a:pPr marL="457200" indent="-457200">
              <a:buFont typeface="Arial" panose="020B0604020202020204" pitchFamily="34" charset="0"/>
              <a:buChar char="•"/>
            </a:pPr>
            <a:r>
              <a:rPr lang="en-US" sz="2800"/>
              <a:t>Shared vision on purpose of the collaboration</a:t>
            </a:r>
          </a:p>
          <a:p>
            <a:endParaRPr lang="en-GB"/>
          </a:p>
        </p:txBody>
      </p:sp>
      <p:sp>
        <p:nvSpPr>
          <p:cNvPr id="4" name="Date Placeholder 3">
            <a:extLst>
              <a:ext uri="{FF2B5EF4-FFF2-40B4-BE49-F238E27FC236}">
                <a16:creationId xmlns:a16="http://schemas.microsoft.com/office/drawing/2014/main" id="{ADD35B59-7373-4919-8314-DD5DF5D542EA}"/>
              </a:ext>
            </a:extLst>
          </p:cNvPr>
          <p:cNvSpPr>
            <a:spLocks noGrp="1"/>
          </p:cNvSpPr>
          <p:nvPr>
            <p:ph type="dt" sz="half" idx="10"/>
          </p:nvPr>
        </p:nvSpPr>
        <p:spPr/>
        <p:txBody>
          <a:bodyPr/>
          <a:lstStyle/>
          <a:p>
            <a:fld id="{81F0B88E-52EC-433A-A00A-B868F66A5549}" type="datetime1">
              <a:rPr lang="en-GB" smtClean="0"/>
              <a:t>24/05/2022</a:t>
            </a:fld>
            <a:endParaRPr lang="de-DE"/>
          </a:p>
        </p:txBody>
      </p:sp>
      <p:sp>
        <p:nvSpPr>
          <p:cNvPr id="5" name="Slide Number Placeholder 4">
            <a:extLst>
              <a:ext uri="{FF2B5EF4-FFF2-40B4-BE49-F238E27FC236}">
                <a16:creationId xmlns:a16="http://schemas.microsoft.com/office/drawing/2014/main" id="{184DB72E-9E72-468F-A979-D905104296EA}"/>
              </a:ext>
            </a:extLst>
          </p:cNvPr>
          <p:cNvSpPr>
            <a:spLocks noGrp="1"/>
          </p:cNvSpPr>
          <p:nvPr>
            <p:ph type="sldNum" sz="quarter" idx="11"/>
          </p:nvPr>
        </p:nvSpPr>
        <p:spPr/>
        <p:txBody>
          <a:bodyPr/>
          <a:lstStyle/>
          <a:p>
            <a:fld id="{CD13C9F6-DA1F-4969-8B21-2E803A8A69C8}" type="slidenum">
              <a:rPr lang="de-DE" smtClean="0"/>
              <a:t>20</a:t>
            </a:fld>
            <a:endParaRPr lang="de-DE"/>
          </a:p>
        </p:txBody>
      </p:sp>
      <p:sp>
        <p:nvSpPr>
          <p:cNvPr id="6" name="Rectangle 5">
            <a:extLst>
              <a:ext uri="{FF2B5EF4-FFF2-40B4-BE49-F238E27FC236}">
                <a16:creationId xmlns:a16="http://schemas.microsoft.com/office/drawing/2014/main" id="{0323D84E-052F-4A9E-95AB-6A8EB2C998AF}"/>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5045716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A7CF4-E66A-4FD7-950C-140E9EABD19F}"/>
              </a:ext>
            </a:extLst>
          </p:cNvPr>
          <p:cNvSpPr>
            <a:spLocks noGrp="1"/>
          </p:cNvSpPr>
          <p:nvPr>
            <p:ph type="title"/>
          </p:nvPr>
        </p:nvSpPr>
        <p:spPr/>
        <p:txBody>
          <a:bodyPr>
            <a:normAutofit/>
          </a:bodyPr>
          <a:lstStyle/>
          <a:p>
            <a:r>
              <a:rPr lang="en-GB" dirty="0"/>
              <a:t>What’s in it for them? For example …</a:t>
            </a:r>
          </a:p>
        </p:txBody>
      </p:sp>
      <p:sp>
        <p:nvSpPr>
          <p:cNvPr id="4" name="Date Placeholder 3">
            <a:extLst>
              <a:ext uri="{FF2B5EF4-FFF2-40B4-BE49-F238E27FC236}">
                <a16:creationId xmlns:a16="http://schemas.microsoft.com/office/drawing/2014/main" id="{ADD35B59-7373-4919-8314-DD5DF5D542EA}"/>
              </a:ext>
            </a:extLst>
          </p:cNvPr>
          <p:cNvSpPr>
            <a:spLocks noGrp="1"/>
          </p:cNvSpPr>
          <p:nvPr>
            <p:ph type="dt" sz="half" idx="10"/>
          </p:nvPr>
        </p:nvSpPr>
        <p:spPr/>
        <p:txBody>
          <a:bodyPr/>
          <a:lstStyle/>
          <a:p>
            <a:fld id="{3073D5EF-DBB9-48A5-974A-B9FAF08801FD}" type="datetime1">
              <a:rPr lang="en-GB" smtClean="0"/>
              <a:t>24/05/2022</a:t>
            </a:fld>
            <a:endParaRPr lang="de-DE"/>
          </a:p>
        </p:txBody>
      </p:sp>
      <p:sp>
        <p:nvSpPr>
          <p:cNvPr id="5" name="Slide Number Placeholder 4">
            <a:extLst>
              <a:ext uri="{FF2B5EF4-FFF2-40B4-BE49-F238E27FC236}">
                <a16:creationId xmlns:a16="http://schemas.microsoft.com/office/drawing/2014/main" id="{184DB72E-9E72-468F-A979-D905104296EA}"/>
              </a:ext>
            </a:extLst>
          </p:cNvPr>
          <p:cNvSpPr>
            <a:spLocks noGrp="1"/>
          </p:cNvSpPr>
          <p:nvPr>
            <p:ph type="sldNum" sz="quarter" idx="11"/>
          </p:nvPr>
        </p:nvSpPr>
        <p:spPr/>
        <p:txBody>
          <a:bodyPr/>
          <a:lstStyle/>
          <a:p>
            <a:fld id="{CD13C9F6-DA1F-4969-8B21-2E803A8A69C8}" type="slidenum">
              <a:rPr lang="de-DE" smtClean="0"/>
              <a:t>21</a:t>
            </a:fld>
            <a:endParaRPr lang="de-DE" dirty="0"/>
          </a:p>
        </p:txBody>
      </p:sp>
      <p:sp>
        <p:nvSpPr>
          <p:cNvPr id="3" name="Content Placeholder 2">
            <a:extLst>
              <a:ext uri="{FF2B5EF4-FFF2-40B4-BE49-F238E27FC236}">
                <a16:creationId xmlns:a16="http://schemas.microsoft.com/office/drawing/2014/main" id="{972EDBC9-962B-4C27-A1CF-80B8B4159F87}"/>
              </a:ext>
            </a:extLst>
          </p:cNvPr>
          <p:cNvSpPr>
            <a:spLocks noGrp="1"/>
          </p:cNvSpPr>
          <p:nvPr>
            <p:ph type="body" sz="quarter" idx="22"/>
          </p:nvPr>
        </p:nvSpPr>
        <p:spPr/>
        <p:txBody>
          <a:bodyPr>
            <a:normAutofit fontScale="77500" lnSpcReduction="20000"/>
          </a:bodyPr>
          <a:lstStyle/>
          <a:p>
            <a:r>
              <a:rPr lang="en-US" b="1" dirty="0">
                <a:solidFill>
                  <a:schemeClr val="tx1"/>
                </a:solidFill>
              </a:rPr>
              <a:t>Energy Service Suppliers</a:t>
            </a:r>
            <a:endParaRPr lang="en-US" sz="2800" b="1" dirty="0">
              <a:solidFill>
                <a:schemeClr val="tx1"/>
              </a:solidFill>
            </a:endParaRPr>
          </a:p>
          <a:p>
            <a:pPr marL="457200" indent="-457200">
              <a:buFont typeface="Arial" panose="020B0604020202020204" pitchFamily="34" charset="0"/>
              <a:buChar char="•"/>
            </a:pPr>
            <a:r>
              <a:rPr lang="en-US" dirty="0">
                <a:solidFill>
                  <a:schemeClr val="tx1"/>
                </a:solidFill>
              </a:rPr>
              <a:t>Raising awareness and contributing to energy savings</a:t>
            </a:r>
            <a:endParaRPr lang="en-US" dirty="0">
              <a:solidFill>
                <a:schemeClr val="tx1"/>
              </a:solidFill>
              <a:cs typeface="Calibri"/>
            </a:endParaRPr>
          </a:p>
          <a:p>
            <a:pPr marL="457200" indent="-457200">
              <a:buFont typeface="Arial" panose="020B0604020202020204" pitchFamily="34" charset="0"/>
              <a:buChar char="•"/>
            </a:pPr>
            <a:r>
              <a:rPr lang="en-US" dirty="0">
                <a:solidFill>
                  <a:schemeClr val="tx1"/>
                </a:solidFill>
              </a:rPr>
              <a:t>Benefits of scale due to the collective approach </a:t>
            </a:r>
            <a:endParaRPr lang="en-US" dirty="0">
              <a:solidFill>
                <a:schemeClr val="tx1"/>
              </a:solidFill>
              <a:cs typeface="Calibri"/>
            </a:endParaRPr>
          </a:p>
          <a:p>
            <a:pPr marL="457200" indent="-457200">
              <a:buFont typeface="Arial" panose="020B0604020202020204" pitchFamily="34" charset="0"/>
              <a:buChar char="•"/>
            </a:pPr>
            <a:r>
              <a:rPr lang="en-US" dirty="0">
                <a:solidFill>
                  <a:schemeClr val="tx1"/>
                </a:solidFill>
              </a:rPr>
              <a:t>SMEs have expressed need for its services, so involvement will give positive PR</a:t>
            </a:r>
            <a:endParaRPr lang="en-US" dirty="0">
              <a:solidFill>
                <a:schemeClr val="tx1"/>
              </a:solidFill>
              <a:cs typeface="Calibri"/>
            </a:endParaRPr>
          </a:p>
          <a:p>
            <a:pPr marL="457200" indent="-457200">
              <a:buFont typeface="Arial" panose="020B0604020202020204" pitchFamily="34" charset="0"/>
              <a:buChar char="•"/>
            </a:pPr>
            <a:r>
              <a:rPr lang="en-US" dirty="0">
                <a:solidFill>
                  <a:schemeClr val="tx1"/>
                </a:solidFill>
              </a:rPr>
              <a:t>Increased network with other entrepreneurs</a:t>
            </a:r>
            <a:endParaRPr lang="en-US" dirty="0">
              <a:solidFill>
                <a:schemeClr val="tx1"/>
              </a:solidFill>
              <a:cs typeface="Calibri"/>
            </a:endParaRPr>
          </a:p>
          <a:p>
            <a:pPr marL="457200" indent="-457200">
              <a:buFont typeface="Arial" panose="020B0604020202020204" pitchFamily="34" charset="0"/>
              <a:buChar char="•"/>
            </a:pPr>
            <a:r>
              <a:rPr lang="en-US" dirty="0">
                <a:solidFill>
                  <a:schemeClr val="tx1"/>
                </a:solidFill>
              </a:rPr>
              <a:t>Good examples of supplier involvement in similar ongoing or earlier initiatives </a:t>
            </a:r>
            <a:endParaRPr lang="sv-SE" dirty="0">
              <a:solidFill>
                <a:schemeClr val="tx1"/>
              </a:solidFill>
            </a:endParaRPr>
          </a:p>
          <a:p>
            <a:endParaRPr lang="en-GB" dirty="0"/>
          </a:p>
        </p:txBody>
      </p:sp>
      <p:sp>
        <p:nvSpPr>
          <p:cNvPr id="6" name="Platshållare för text 5">
            <a:extLst>
              <a:ext uri="{FF2B5EF4-FFF2-40B4-BE49-F238E27FC236}">
                <a16:creationId xmlns:a16="http://schemas.microsoft.com/office/drawing/2014/main" id="{CFA67D9D-9811-45FB-812E-958C15AECC19}"/>
              </a:ext>
            </a:extLst>
          </p:cNvPr>
          <p:cNvSpPr>
            <a:spLocks noGrp="1"/>
          </p:cNvSpPr>
          <p:nvPr>
            <p:ph type="body" sz="quarter" idx="23"/>
          </p:nvPr>
        </p:nvSpPr>
        <p:spPr/>
        <p:txBody>
          <a:bodyPr>
            <a:normAutofit/>
          </a:bodyPr>
          <a:lstStyle/>
          <a:p>
            <a:r>
              <a:rPr lang="en-GB" sz="2400" b="1" dirty="0">
                <a:solidFill>
                  <a:schemeClr val="tx1"/>
                </a:solidFill>
              </a:rPr>
              <a:t>Municipality/region</a:t>
            </a:r>
          </a:p>
          <a:p>
            <a:pPr marL="457200" indent="-457200">
              <a:buFont typeface="Arial" panose="020B0604020202020204" pitchFamily="34" charset="0"/>
              <a:buChar char="•"/>
            </a:pPr>
            <a:r>
              <a:rPr lang="en-GB" sz="2000" dirty="0">
                <a:solidFill>
                  <a:schemeClr val="tx1"/>
                </a:solidFill>
              </a:rPr>
              <a:t>Helps achieving local/regional targets or climate ambition</a:t>
            </a:r>
          </a:p>
          <a:p>
            <a:pPr marL="457200" indent="-457200">
              <a:buFont typeface="Arial" panose="020B0604020202020204" pitchFamily="34" charset="0"/>
              <a:buChar char="•"/>
            </a:pPr>
            <a:r>
              <a:rPr lang="en-GB" sz="2000" dirty="0">
                <a:solidFill>
                  <a:schemeClr val="tx1"/>
                </a:solidFill>
              </a:rPr>
              <a:t>Contributes to viability of small businesses in the area – employment opportunities</a:t>
            </a:r>
          </a:p>
          <a:p>
            <a:pPr marL="457200" indent="-457200">
              <a:buFont typeface="Arial" panose="020B0604020202020204" pitchFamily="34" charset="0"/>
              <a:buChar char="•"/>
            </a:pPr>
            <a:r>
              <a:rPr lang="en-GB" sz="2000" dirty="0">
                <a:solidFill>
                  <a:schemeClr val="tx1"/>
                </a:solidFill>
              </a:rPr>
              <a:t>Contributes to the innovative and forward-looking “image” of the region</a:t>
            </a:r>
          </a:p>
          <a:p>
            <a:pPr marL="457200" indent="-457200">
              <a:buFont typeface="Arial" panose="020B0604020202020204" pitchFamily="34" charset="0"/>
              <a:buChar char="•"/>
            </a:pPr>
            <a:r>
              <a:rPr lang="en-GB" sz="2000" dirty="0">
                <a:solidFill>
                  <a:schemeClr val="tx1"/>
                </a:solidFill>
              </a:rPr>
              <a:t>Contributes to local environment</a:t>
            </a:r>
          </a:p>
        </p:txBody>
      </p:sp>
    </p:spTree>
    <p:extLst>
      <p:ext uri="{BB962C8B-B14F-4D97-AF65-F5344CB8AC3E}">
        <p14:creationId xmlns:p14="http://schemas.microsoft.com/office/powerpoint/2010/main" val="12570090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DB1F58E-EB75-4ED9-A8E9-58C8DBF1E71E}"/>
              </a:ext>
            </a:extLst>
          </p:cNvPr>
          <p:cNvSpPr>
            <a:spLocks noGrp="1"/>
          </p:cNvSpPr>
          <p:nvPr>
            <p:ph type="title"/>
          </p:nvPr>
        </p:nvSpPr>
        <p:spPr>
          <a:xfrm>
            <a:off x="838200" y="1942091"/>
            <a:ext cx="10515600" cy="572608"/>
          </a:xfrm>
        </p:spPr>
        <p:txBody>
          <a:bodyPr/>
          <a:lstStyle/>
          <a:p>
            <a:endParaRPr lang="en-GB"/>
          </a:p>
        </p:txBody>
      </p:sp>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DC4438AA-771C-4F33-9A3F-5604FC8368CB}"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22</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2246" y="689074"/>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38198" y="1974949"/>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2">
              <a:hueOff val="0"/>
              <a:satOff val="0"/>
              <a:lumOff val="0"/>
              <a:alpha val="3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Set your ambition</a:t>
            </a:r>
          </a:p>
        </p:txBody>
      </p:sp>
      <p:sp>
        <p:nvSpPr>
          <p:cNvPr id="8" name="Frihandsfigur: Form 7">
            <a:extLst>
              <a:ext uri="{FF2B5EF4-FFF2-40B4-BE49-F238E27FC236}">
                <a16:creationId xmlns:a16="http://schemas.microsoft.com/office/drawing/2014/main" id="{D983BCAC-F2CE-4620-9C62-92BF7370D470}"/>
              </a:ext>
            </a:extLst>
          </p:cNvPr>
          <p:cNvSpPr/>
          <p:nvPr/>
        </p:nvSpPr>
        <p:spPr>
          <a:xfrm>
            <a:off x="2959674" y="1974949"/>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3">
              <a:hueOff val="0"/>
              <a:satOff val="0"/>
              <a:lumOff val="0"/>
              <a:alpha val="3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Define the services and activities you want to offer</a:t>
            </a:r>
          </a:p>
        </p:txBody>
      </p:sp>
      <p:sp>
        <p:nvSpPr>
          <p:cNvPr id="9" name="Frihandsfigur: Form 8">
            <a:extLst>
              <a:ext uri="{FF2B5EF4-FFF2-40B4-BE49-F238E27FC236}">
                <a16:creationId xmlns:a16="http://schemas.microsoft.com/office/drawing/2014/main" id="{55A903A9-0F65-4C64-BEDC-83261F6571BE}"/>
              </a:ext>
            </a:extLst>
          </p:cNvPr>
          <p:cNvSpPr/>
          <p:nvPr/>
        </p:nvSpPr>
        <p:spPr>
          <a:xfrm>
            <a:off x="5081150" y="1974949"/>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4">
              <a:hueOff val="0"/>
              <a:satOff val="0"/>
              <a:lumOff val="0"/>
              <a:alpha val="30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Motivate SMEs to participate</a:t>
            </a:r>
          </a:p>
        </p:txBody>
      </p:sp>
      <p:sp>
        <p:nvSpPr>
          <p:cNvPr id="10" name="Frihandsfigur: Form 9">
            <a:extLst>
              <a:ext uri="{FF2B5EF4-FFF2-40B4-BE49-F238E27FC236}">
                <a16:creationId xmlns:a16="http://schemas.microsoft.com/office/drawing/2014/main" id="{90FD660B-2E04-4795-9C24-7B9D196996D4}"/>
              </a:ext>
            </a:extLst>
          </p:cNvPr>
          <p:cNvSpPr/>
          <p:nvPr/>
        </p:nvSpPr>
        <p:spPr>
          <a:xfrm>
            <a:off x="7202626" y="1974949"/>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5">
              <a:hueOff val="0"/>
              <a:satOff val="0"/>
              <a:lumOff val="0"/>
              <a:alpha val="30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Develop your local network</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2386728" y="1886630"/>
            <a:ext cx="5842871" cy="4407427"/>
          </a:xfrm>
          <a:solidFill>
            <a:schemeClr val="bg1"/>
          </a:solidFill>
          <a:ln>
            <a:solidFill>
              <a:schemeClr val="accent5">
                <a:lumMod val="90000"/>
              </a:schemeClr>
            </a:solidFill>
          </a:ln>
        </p:spPr>
        <p:txBody>
          <a:bodyPr>
            <a:normAutofit fontScale="92500" lnSpcReduction="10000"/>
          </a:bodyPr>
          <a:lstStyle/>
          <a:p>
            <a:pPr>
              <a:lnSpc>
                <a:spcPct val="100000"/>
              </a:lnSpc>
            </a:pPr>
            <a:r>
              <a:rPr lang="en-GB" dirty="0"/>
              <a:t>WHAT</a:t>
            </a:r>
          </a:p>
          <a:p>
            <a:pPr marL="457200" indent="-457200">
              <a:lnSpc>
                <a:spcPct val="100000"/>
              </a:lnSpc>
              <a:buFont typeface="Arial" panose="020B0604020202020204" pitchFamily="34" charset="0"/>
              <a:buChar char="•"/>
            </a:pPr>
            <a:r>
              <a:rPr lang="en-GB" dirty="0"/>
              <a:t>Evaluate alternative options for long-term organization</a:t>
            </a:r>
          </a:p>
          <a:p>
            <a:pPr marL="457200" indent="-457200">
              <a:lnSpc>
                <a:spcPct val="100000"/>
              </a:lnSpc>
              <a:buFont typeface="Arial" panose="020B0604020202020204" pitchFamily="34" charset="0"/>
              <a:buChar char="•"/>
            </a:pPr>
            <a:r>
              <a:rPr lang="en-GB" dirty="0"/>
              <a:t>Explore options for creating  revenues</a:t>
            </a:r>
          </a:p>
          <a:p>
            <a:pPr>
              <a:lnSpc>
                <a:spcPct val="100000"/>
              </a:lnSpc>
            </a:pPr>
            <a:r>
              <a:rPr lang="en-GB" dirty="0"/>
              <a:t>WHY</a:t>
            </a:r>
          </a:p>
          <a:p>
            <a:pPr marL="457200" indent="-457200">
              <a:lnSpc>
                <a:spcPct val="100000"/>
              </a:lnSpc>
              <a:buFont typeface="Arial" panose="020B0604020202020204" pitchFamily="34" charset="0"/>
              <a:buChar char="•"/>
            </a:pPr>
            <a:r>
              <a:rPr lang="en-GB" dirty="0"/>
              <a:t>Develop a viable business model – that functions long-term</a:t>
            </a:r>
          </a:p>
          <a:p>
            <a:pPr marL="457200" indent="-457200">
              <a:lnSpc>
                <a:spcPct val="100000"/>
              </a:lnSpc>
              <a:buFont typeface="Arial" panose="020B0604020202020204" pitchFamily="34" charset="0"/>
              <a:buChar char="•"/>
            </a:pPr>
            <a:r>
              <a:rPr lang="en-GB" dirty="0"/>
              <a:t>Financial resources are needed for impact</a:t>
            </a:r>
          </a:p>
        </p:txBody>
      </p:sp>
      <p:sp>
        <p:nvSpPr>
          <p:cNvPr id="11" name="Frihandsfigur: Form 10">
            <a:extLst>
              <a:ext uri="{FF2B5EF4-FFF2-40B4-BE49-F238E27FC236}">
                <a16:creationId xmlns:a16="http://schemas.microsoft.com/office/drawing/2014/main" id="{E4B6D5CB-A0E6-435B-B761-DF8CCFBC8819}"/>
              </a:ext>
            </a:extLst>
          </p:cNvPr>
          <p:cNvSpPr/>
          <p:nvPr/>
        </p:nvSpPr>
        <p:spPr>
          <a:xfrm>
            <a:off x="9333347" y="2008197"/>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a:t>Set long-term organizational structure</a:t>
            </a:r>
          </a:p>
        </p:txBody>
      </p:sp>
      <p:sp>
        <p:nvSpPr>
          <p:cNvPr id="12" name="Rubrik 1">
            <a:extLst>
              <a:ext uri="{FF2B5EF4-FFF2-40B4-BE49-F238E27FC236}">
                <a16:creationId xmlns:a16="http://schemas.microsoft.com/office/drawing/2014/main" id="{760B6634-2958-420B-9E35-B47352215DB7}"/>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Long-term organizational structure</a:t>
            </a:r>
          </a:p>
        </p:txBody>
      </p:sp>
      <p:sp>
        <p:nvSpPr>
          <p:cNvPr id="13" name="Rectangle 12">
            <a:extLst>
              <a:ext uri="{FF2B5EF4-FFF2-40B4-BE49-F238E27FC236}">
                <a16:creationId xmlns:a16="http://schemas.microsoft.com/office/drawing/2014/main" id="{8BF28D25-2B03-4A05-9A24-9653412CBC80}"/>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785343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8217869-E522-43BB-8388-E8960535FA40}"/>
              </a:ext>
            </a:extLst>
          </p:cNvPr>
          <p:cNvSpPr>
            <a:spLocks noGrp="1"/>
          </p:cNvSpPr>
          <p:nvPr>
            <p:ph type="title"/>
          </p:nvPr>
        </p:nvSpPr>
        <p:spPr/>
        <p:txBody>
          <a:bodyPr/>
          <a:lstStyle/>
          <a:p>
            <a:r>
              <a:rPr lang="en-GB" dirty="0"/>
              <a:t>A long-term organizational structure can</a:t>
            </a:r>
          </a:p>
        </p:txBody>
      </p:sp>
      <p:sp>
        <p:nvSpPr>
          <p:cNvPr id="3" name="Platshållare för innehåll 2">
            <a:extLst>
              <a:ext uri="{FF2B5EF4-FFF2-40B4-BE49-F238E27FC236}">
                <a16:creationId xmlns:a16="http://schemas.microsoft.com/office/drawing/2014/main" id="{EA11705A-1912-4FAE-B473-1936B3957F00}"/>
              </a:ext>
            </a:extLst>
          </p:cNvPr>
          <p:cNvSpPr>
            <a:spLocks noGrp="1"/>
          </p:cNvSpPr>
          <p:nvPr>
            <p:ph idx="1"/>
          </p:nvPr>
        </p:nvSpPr>
        <p:spPr>
          <a:xfrm>
            <a:off x="838200" y="1890443"/>
            <a:ext cx="7872663" cy="3512945"/>
          </a:xfrm>
        </p:spPr>
        <p:txBody>
          <a:bodyPr>
            <a:normAutofit fontScale="92500" lnSpcReduction="10000"/>
          </a:bodyPr>
          <a:lstStyle/>
          <a:p>
            <a:pPr marL="457200" indent="-457200">
              <a:lnSpc>
                <a:spcPct val="110000"/>
              </a:lnSpc>
              <a:buFont typeface="Arial" panose="020B0604020202020204" pitchFamily="34" charset="0"/>
              <a:buChar char="•"/>
            </a:pPr>
            <a:r>
              <a:rPr lang="en-GB" sz="2400" dirty="0"/>
              <a:t>Formalize the collaboration – creates clarity about purpose, roles, point-of-contact and economic responsibilities.</a:t>
            </a:r>
          </a:p>
          <a:p>
            <a:pPr marL="457200" indent="-457200">
              <a:lnSpc>
                <a:spcPct val="110000"/>
              </a:lnSpc>
              <a:buFont typeface="Arial" panose="020B0604020202020204" pitchFamily="34" charset="0"/>
              <a:buChar char="•"/>
            </a:pPr>
            <a:r>
              <a:rPr lang="en-GB" sz="2400" dirty="0"/>
              <a:t>Facilitate signing contracts, applying for funding, etc. – on part of the collective  </a:t>
            </a:r>
          </a:p>
          <a:p>
            <a:pPr marL="457200" indent="-457200">
              <a:lnSpc>
                <a:spcPct val="110000"/>
              </a:lnSpc>
              <a:buFont typeface="Arial" panose="020B0604020202020204" pitchFamily="34" charset="0"/>
              <a:buChar char="•"/>
            </a:pPr>
            <a:r>
              <a:rPr lang="en-GB" sz="2400" dirty="0"/>
              <a:t>Ensure commitment from involved SMEs and other stakeholders</a:t>
            </a:r>
          </a:p>
          <a:p>
            <a:pPr marL="457200" indent="-457200">
              <a:lnSpc>
                <a:spcPct val="110000"/>
              </a:lnSpc>
              <a:buFont typeface="Arial" panose="020B0604020202020204" pitchFamily="34" charset="0"/>
              <a:buChar char="•"/>
            </a:pPr>
            <a:r>
              <a:rPr lang="en-GB" sz="2400" dirty="0"/>
              <a:t>Be part of an existing organization or be formed as a new/separate entity</a:t>
            </a:r>
          </a:p>
          <a:p>
            <a:pPr marL="457200" indent="-457200">
              <a:lnSpc>
                <a:spcPct val="110000"/>
              </a:lnSpc>
              <a:buFont typeface="Arial" panose="020B0604020202020204" pitchFamily="34" charset="0"/>
              <a:buChar char="•"/>
            </a:pPr>
            <a:endParaRPr lang="en-GB" sz="2400" dirty="0"/>
          </a:p>
        </p:txBody>
      </p:sp>
      <p:sp>
        <p:nvSpPr>
          <p:cNvPr id="4" name="Platshållare för datum 3">
            <a:extLst>
              <a:ext uri="{FF2B5EF4-FFF2-40B4-BE49-F238E27FC236}">
                <a16:creationId xmlns:a16="http://schemas.microsoft.com/office/drawing/2014/main" id="{450D9812-FC37-4BD8-9FC8-EC094B3B124F}"/>
              </a:ext>
            </a:extLst>
          </p:cNvPr>
          <p:cNvSpPr>
            <a:spLocks noGrp="1"/>
          </p:cNvSpPr>
          <p:nvPr>
            <p:ph type="dt" sz="half" idx="10"/>
          </p:nvPr>
        </p:nvSpPr>
        <p:spPr/>
        <p:txBody>
          <a:bodyPr/>
          <a:lstStyle/>
          <a:p>
            <a:fld id="{E4D33205-4A28-4570-9761-B633A5DC5FA0}" type="datetime1">
              <a:rPr lang="en-GB" smtClean="0"/>
              <a:t>24/05/2022</a:t>
            </a:fld>
            <a:endParaRPr lang="de-DE"/>
          </a:p>
        </p:txBody>
      </p:sp>
      <p:sp>
        <p:nvSpPr>
          <p:cNvPr id="5" name="Platshållare för bildnummer 4">
            <a:extLst>
              <a:ext uri="{FF2B5EF4-FFF2-40B4-BE49-F238E27FC236}">
                <a16:creationId xmlns:a16="http://schemas.microsoft.com/office/drawing/2014/main" id="{DCCFD42E-6072-4338-AE04-E380860C735E}"/>
              </a:ext>
            </a:extLst>
          </p:cNvPr>
          <p:cNvSpPr>
            <a:spLocks noGrp="1"/>
          </p:cNvSpPr>
          <p:nvPr>
            <p:ph type="sldNum" sz="quarter" idx="11"/>
          </p:nvPr>
        </p:nvSpPr>
        <p:spPr/>
        <p:txBody>
          <a:bodyPr/>
          <a:lstStyle/>
          <a:p>
            <a:fld id="{CD13C9F6-DA1F-4969-8B21-2E803A8A69C8}" type="slidenum">
              <a:rPr lang="de-DE" smtClean="0"/>
              <a:t>23</a:t>
            </a:fld>
            <a:endParaRPr lang="de-DE" dirty="0"/>
          </a:p>
        </p:txBody>
      </p:sp>
      <p:pic>
        <p:nvPicPr>
          <p:cNvPr id="7" name="Bild 6" descr="Ledning med hel fyllning">
            <a:extLst>
              <a:ext uri="{FF2B5EF4-FFF2-40B4-BE49-F238E27FC236}">
                <a16:creationId xmlns:a16="http://schemas.microsoft.com/office/drawing/2014/main" id="{F28F3C72-DCE6-4E82-8FB0-E81BD5CDBF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41368" y="2013726"/>
            <a:ext cx="3408947" cy="3408947"/>
          </a:xfrm>
          <a:prstGeom prst="rect">
            <a:avLst/>
          </a:prstGeom>
        </p:spPr>
      </p:pic>
      <p:sp>
        <p:nvSpPr>
          <p:cNvPr id="10" name="Rubrik 1">
            <a:extLst>
              <a:ext uri="{FF2B5EF4-FFF2-40B4-BE49-F238E27FC236}">
                <a16:creationId xmlns:a16="http://schemas.microsoft.com/office/drawing/2014/main" id="{977423C7-7662-4832-A8B7-6A3BFA34DDA6}"/>
              </a:ext>
            </a:extLst>
          </p:cNvPr>
          <p:cNvSpPr txBox="1">
            <a:spLocks/>
          </p:cNvSpPr>
          <p:nvPr/>
        </p:nvSpPr>
        <p:spPr>
          <a:xfrm>
            <a:off x="838200" y="5403388"/>
            <a:ext cx="10515600" cy="572608"/>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Requires resources – and a solid group of motivated partners</a:t>
            </a:r>
          </a:p>
        </p:txBody>
      </p:sp>
      <p:sp>
        <p:nvSpPr>
          <p:cNvPr id="8" name="Rectangle 7">
            <a:extLst>
              <a:ext uri="{FF2B5EF4-FFF2-40B4-BE49-F238E27FC236}">
                <a16:creationId xmlns:a16="http://schemas.microsoft.com/office/drawing/2014/main" id="{CBF3D2C5-C16F-4AAC-A6CE-AFD2BAD1240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5164853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8217869-E522-43BB-8388-E8960535FA40}"/>
              </a:ext>
            </a:extLst>
          </p:cNvPr>
          <p:cNvSpPr>
            <a:spLocks noGrp="1"/>
          </p:cNvSpPr>
          <p:nvPr>
            <p:ph type="title"/>
          </p:nvPr>
        </p:nvSpPr>
        <p:spPr/>
        <p:txBody>
          <a:bodyPr/>
          <a:lstStyle/>
          <a:p>
            <a:r>
              <a:rPr lang="en-GB" dirty="0"/>
              <a:t>Long-term organizational structure – depends on</a:t>
            </a:r>
          </a:p>
        </p:txBody>
      </p:sp>
      <p:sp>
        <p:nvSpPr>
          <p:cNvPr id="3" name="Platshållare för innehåll 2">
            <a:extLst>
              <a:ext uri="{FF2B5EF4-FFF2-40B4-BE49-F238E27FC236}">
                <a16:creationId xmlns:a16="http://schemas.microsoft.com/office/drawing/2014/main" id="{EA11705A-1912-4FAE-B473-1936B3957F00}"/>
              </a:ext>
            </a:extLst>
          </p:cNvPr>
          <p:cNvSpPr>
            <a:spLocks noGrp="1"/>
          </p:cNvSpPr>
          <p:nvPr>
            <p:ph idx="1"/>
          </p:nvPr>
        </p:nvSpPr>
        <p:spPr>
          <a:xfrm>
            <a:off x="838200" y="1890443"/>
            <a:ext cx="7872663" cy="4286519"/>
          </a:xfrm>
        </p:spPr>
        <p:txBody>
          <a:bodyPr>
            <a:normAutofit/>
          </a:bodyPr>
          <a:lstStyle/>
          <a:p>
            <a:pPr marL="457200" indent="-457200">
              <a:buFont typeface="Arial" panose="020B0604020202020204" pitchFamily="34" charset="0"/>
              <a:buChar char="•"/>
            </a:pPr>
            <a:r>
              <a:rPr lang="en-GB" sz="2400" dirty="0"/>
              <a:t>Your own organization/affiliation and your own role</a:t>
            </a:r>
          </a:p>
          <a:p>
            <a:pPr marL="457200" indent="-457200">
              <a:buFont typeface="Arial" panose="020B0604020202020204" pitchFamily="34" charset="0"/>
              <a:buChar char="•"/>
            </a:pPr>
            <a:r>
              <a:rPr lang="en-GB" sz="2400" dirty="0"/>
              <a:t>The type of business park/the SMEs involved</a:t>
            </a:r>
          </a:p>
          <a:p>
            <a:pPr marL="457200" indent="-457200">
              <a:buFont typeface="Arial" panose="020B0604020202020204" pitchFamily="34" charset="0"/>
              <a:buChar char="•"/>
            </a:pPr>
            <a:r>
              <a:rPr lang="en-GB" sz="2400" dirty="0"/>
              <a:t>Other stakeholders involved and their role</a:t>
            </a:r>
          </a:p>
          <a:p>
            <a:pPr marL="457200" indent="-457200">
              <a:buFont typeface="Arial" panose="020B0604020202020204" pitchFamily="34" charset="0"/>
              <a:buChar char="•"/>
            </a:pPr>
            <a:r>
              <a:rPr lang="en-GB" sz="2400" dirty="0"/>
              <a:t>The ambition of the collective</a:t>
            </a:r>
          </a:p>
          <a:p>
            <a:pPr marL="457200" indent="-457200">
              <a:buFont typeface="Arial" panose="020B0604020202020204" pitchFamily="34" charset="0"/>
              <a:buChar char="•"/>
            </a:pPr>
            <a:r>
              <a:rPr lang="en-GB" sz="2400" dirty="0"/>
              <a:t>The type of activities and services offered</a:t>
            </a:r>
          </a:p>
          <a:p>
            <a:pPr marL="457200" indent="-457200">
              <a:buFont typeface="Arial" panose="020B0604020202020204" pitchFamily="34" charset="0"/>
              <a:buChar char="•"/>
            </a:pPr>
            <a:r>
              <a:rPr lang="en-GB" sz="2400" dirty="0"/>
              <a:t>The local/national situation</a:t>
            </a:r>
          </a:p>
          <a:p>
            <a:pPr marL="457200" indent="-457200">
              <a:buFont typeface="Arial" panose="020B0604020202020204" pitchFamily="34" charset="0"/>
              <a:buChar char="•"/>
            </a:pPr>
            <a:r>
              <a:rPr lang="en-GB" sz="2400" dirty="0"/>
              <a:t>Available funding options – and requirements from financing sources</a:t>
            </a:r>
          </a:p>
          <a:p>
            <a:pPr marL="457200" indent="-457200">
              <a:buFont typeface="Arial" panose="020B0604020202020204" pitchFamily="34" charset="0"/>
              <a:buChar char="•"/>
            </a:pPr>
            <a:r>
              <a:rPr lang="en-GB" sz="2400" dirty="0"/>
              <a:t>Etc, etc …</a:t>
            </a:r>
          </a:p>
        </p:txBody>
      </p:sp>
      <p:sp>
        <p:nvSpPr>
          <p:cNvPr id="4" name="Platshållare för datum 3">
            <a:extLst>
              <a:ext uri="{FF2B5EF4-FFF2-40B4-BE49-F238E27FC236}">
                <a16:creationId xmlns:a16="http://schemas.microsoft.com/office/drawing/2014/main" id="{450D9812-FC37-4BD8-9FC8-EC094B3B124F}"/>
              </a:ext>
            </a:extLst>
          </p:cNvPr>
          <p:cNvSpPr>
            <a:spLocks noGrp="1"/>
          </p:cNvSpPr>
          <p:nvPr>
            <p:ph type="dt" sz="half" idx="10"/>
          </p:nvPr>
        </p:nvSpPr>
        <p:spPr/>
        <p:txBody>
          <a:bodyPr/>
          <a:lstStyle/>
          <a:p>
            <a:fld id="{E12A4EE6-E302-42CB-B19A-9AD9A105E6BB}" type="datetime1">
              <a:rPr lang="en-GB" smtClean="0"/>
              <a:t>24/05/2022</a:t>
            </a:fld>
            <a:endParaRPr lang="de-DE"/>
          </a:p>
        </p:txBody>
      </p:sp>
      <p:sp>
        <p:nvSpPr>
          <p:cNvPr id="5" name="Platshållare för bildnummer 4">
            <a:extLst>
              <a:ext uri="{FF2B5EF4-FFF2-40B4-BE49-F238E27FC236}">
                <a16:creationId xmlns:a16="http://schemas.microsoft.com/office/drawing/2014/main" id="{DCCFD42E-6072-4338-AE04-E380860C735E}"/>
              </a:ext>
            </a:extLst>
          </p:cNvPr>
          <p:cNvSpPr>
            <a:spLocks noGrp="1"/>
          </p:cNvSpPr>
          <p:nvPr>
            <p:ph type="sldNum" sz="quarter" idx="11"/>
          </p:nvPr>
        </p:nvSpPr>
        <p:spPr/>
        <p:txBody>
          <a:bodyPr/>
          <a:lstStyle/>
          <a:p>
            <a:fld id="{CD13C9F6-DA1F-4969-8B21-2E803A8A69C8}" type="slidenum">
              <a:rPr lang="de-DE" smtClean="0"/>
              <a:t>24</a:t>
            </a:fld>
            <a:endParaRPr lang="de-DE" dirty="0"/>
          </a:p>
        </p:txBody>
      </p:sp>
      <p:pic>
        <p:nvPicPr>
          <p:cNvPr id="9" name="Bild 8" descr="Forskning med hel fyllning">
            <a:extLst>
              <a:ext uri="{FF2B5EF4-FFF2-40B4-BE49-F238E27FC236}">
                <a16:creationId xmlns:a16="http://schemas.microsoft.com/office/drawing/2014/main" id="{E605B8BB-DB14-4109-BFF4-977A75E601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36305" y="1890443"/>
            <a:ext cx="4491789" cy="4491789"/>
          </a:xfrm>
          <a:prstGeom prst="rect">
            <a:avLst/>
          </a:prstGeom>
        </p:spPr>
      </p:pic>
      <p:sp>
        <p:nvSpPr>
          <p:cNvPr id="7" name="Rectangle 6">
            <a:extLst>
              <a:ext uri="{FF2B5EF4-FFF2-40B4-BE49-F238E27FC236}">
                <a16:creationId xmlns:a16="http://schemas.microsoft.com/office/drawing/2014/main" id="{8ACCCBA9-DC87-45FE-ABE2-870AC96B3F21}"/>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70640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7" y="457200"/>
            <a:ext cx="4787023" cy="1600200"/>
          </a:xfrm>
        </p:spPr>
        <p:txBody>
          <a:bodyPr>
            <a:normAutofit/>
          </a:bodyPr>
          <a:lstStyle/>
          <a:p>
            <a:r>
              <a:rPr lang="en-US" dirty="0"/>
              <a:t>Alternatives for formal or legal statuses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7224CCFD-2031-43E6-8B99-3D2E7804574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25</a:t>
            </a:fld>
            <a:endParaRPr lang="de-DE" dirty="0"/>
          </a:p>
        </p:txBody>
      </p:sp>
      <p:grpSp>
        <p:nvGrpSpPr>
          <p:cNvPr id="7" name="Grupp 6">
            <a:extLst>
              <a:ext uri="{FF2B5EF4-FFF2-40B4-BE49-F238E27FC236}">
                <a16:creationId xmlns:a16="http://schemas.microsoft.com/office/drawing/2014/main" id="{C5711793-A676-4B0B-A4C7-A5DF902081C0}"/>
              </a:ext>
            </a:extLst>
          </p:cNvPr>
          <p:cNvGrpSpPr/>
          <p:nvPr/>
        </p:nvGrpSpPr>
        <p:grpSpPr>
          <a:xfrm>
            <a:off x="341358" y="3372815"/>
            <a:ext cx="2749673" cy="2680268"/>
            <a:chOff x="1013804" y="0"/>
            <a:chExt cx="4322185" cy="4322185"/>
          </a:xfrm>
        </p:grpSpPr>
        <p:sp>
          <p:nvSpPr>
            <p:cNvPr id="8" name="Ellips 7">
              <a:extLst>
                <a:ext uri="{FF2B5EF4-FFF2-40B4-BE49-F238E27FC236}">
                  <a16:creationId xmlns:a16="http://schemas.microsoft.com/office/drawing/2014/main" id="{53C8928A-11AC-4749-B955-CBDB4100E27A}"/>
                </a:ext>
              </a:extLst>
            </p:cNvPr>
            <p:cNvSpPr/>
            <p:nvPr/>
          </p:nvSpPr>
          <p:spPr>
            <a:xfrm>
              <a:off x="1013804" y="0"/>
              <a:ext cx="4322185" cy="432218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0" name="Ellips 4">
              <a:extLst>
                <a:ext uri="{FF2B5EF4-FFF2-40B4-BE49-F238E27FC236}">
                  <a16:creationId xmlns:a16="http://schemas.microsoft.com/office/drawing/2014/main" id="{D180801B-3033-482F-8950-8B9AAAD64A17}"/>
                </a:ext>
              </a:extLst>
            </p:cNvPr>
            <p:cNvSpPr txBox="1"/>
            <p:nvPr/>
          </p:nvSpPr>
          <p:spPr>
            <a:xfrm>
              <a:off x="1646773" y="632969"/>
              <a:ext cx="3216739" cy="305624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GB" sz="3000" kern="1200" dirty="0"/>
                <a:t>Association</a:t>
              </a:r>
            </a:p>
          </p:txBody>
        </p:sp>
      </p:grpSp>
      <p:grpSp>
        <p:nvGrpSpPr>
          <p:cNvPr id="11" name="Grupp 10">
            <a:extLst>
              <a:ext uri="{FF2B5EF4-FFF2-40B4-BE49-F238E27FC236}">
                <a16:creationId xmlns:a16="http://schemas.microsoft.com/office/drawing/2014/main" id="{D68C0B79-6AA9-4277-A488-13A11EB7DEC6}"/>
              </a:ext>
            </a:extLst>
          </p:cNvPr>
          <p:cNvGrpSpPr/>
          <p:nvPr/>
        </p:nvGrpSpPr>
        <p:grpSpPr>
          <a:xfrm>
            <a:off x="3279818" y="2057400"/>
            <a:ext cx="2749673" cy="2680268"/>
            <a:chOff x="1013804" y="0"/>
            <a:chExt cx="4322185" cy="4322185"/>
          </a:xfrm>
        </p:grpSpPr>
        <p:sp>
          <p:nvSpPr>
            <p:cNvPr id="12" name="Ellips 11">
              <a:extLst>
                <a:ext uri="{FF2B5EF4-FFF2-40B4-BE49-F238E27FC236}">
                  <a16:creationId xmlns:a16="http://schemas.microsoft.com/office/drawing/2014/main" id="{90602B5F-8CD2-4F3E-B88D-5041B3065BFE}"/>
                </a:ext>
              </a:extLst>
            </p:cNvPr>
            <p:cNvSpPr/>
            <p:nvPr/>
          </p:nvSpPr>
          <p:spPr>
            <a:xfrm>
              <a:off x="1013804" y="0"/>
              <a:ext cx="4322185" cy="432218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3" name="Ellips 4">
              <a:extLst>
                <a:ext uri="{FF2B5EF4-FFF2-40B4-BE49-F238E27FC236}">
                  <a16:creationId xmlns:a16="http://schemas.microsoft.com/office/drawing/2014/main" id="{FBAC3704-9748-4462-A46F-D31631D572B7}"/>
                </a:ext>
              </a:extLst>
            </p:cNvPr>
            <p:cNvSpPr txBox="1"/>
            <p:nvPr/>
          </p:nvSpPr>
          <p:spPr>
            <a:xfrm>
              <a:off x="1646773" y="632969"/>
              <a:ext cx="3056247" cy="305624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GB" sz="3000" dirty="0"/>
                <a:t>Cooperative</a:t>
              </a:r>
              <a:endParaRPr lang="en-GB" sz="3000" kern="1200" dirty="0"/>
            </a:p>
          </p:txBody>
        </p:sp>
      </p:grpSp>
      <p:grpSp>
        <p:nvGrpSpPr>
          <p:cNvPr id="14" name="Grupp 13">
            <a:extLst>
              <a:ext uri="{FF2B5EF4-FFF2-40B4-BE49-F238E27FC236}">
                <a16:creationId xmlns:a16="http://schemas.microsoft.com/office/drawing/2014/main" id="{2F92E33B-208C-4936-A369-7BC6FD2A5E02}"/>
              </a:ext>
            </a:extLst>
          </p:cNvPr>
          <p:cNvGrpSpPr/>
          <p:nvPr/>
        </p:nvGrpSpPr>
        <p:grpSpPr>
          <a:xfrm>
            <a:off x="5943859" y="3796797"/>
            <a:ext cx="2749673" cy="2680268"/>
            <a:chOff x="1013804" y="0"/>
            <a:chExt cx="4322185" cy="4322185"/>
          </a:xfrm>
        </p:grpSpPr>
        <p:sp>
          <p:nvSpPr>
            <p:cNvPr id="15" name="Ellips 14">
              <a:extLst>
                <a:ext uri="{FF2B5EF4-FFF2-40B4-BE49-F238E27FC236}">
                  <a16:creationId xmlns:a16="http://schemas.microsoft.com/office/drawing/2014/main" id="{4242A04F-9D05-41B0-A99F-8028BCE562C0}"/>
                </a:ext>
              </a:extLst>
            </p:cNvPr>
            <p:cNvSpPr/>
            <p:nvPr/>
          </p:nvSpPr>
          <p:spPr>
            <a:xfrm>
              <a:off x="1013804" y="0"/>
              <a:ext cx="4322185" cy="432218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6" name="Ellips 4">
              <a:extLst>
                <a:ext uri="{FF2B5EF4-FFF2-40B4-BE49-F238E27FC236}">
                  <a16:creationId xmlns:a16="http://schemas.microsoft.com/office/drawing/2014/main" id="{4CC20F63-9498-4D17-87B0-B608FD638495}"/>
                </a:ext>
              </a:extLst>
            </p:cNvPr>
            <p:cNvSpPr txBox="1"/>
            <p:nvPr/>
          </p:nvSpPr>
          <p:spPr>
            <a:xfrm>
              <a:off x="1646773" y="632969"/>
              <a:ext cx="3056247" cy="305624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GB" sz="3000" dirty="0"/>
                <a:t>Foundation</a:t>
              </a:r>
              <a:endParaRPr lang="en-GB" sz="3000" kern="1200" dirty="0"/>
            </a:p>
          </p:txBody>
        </p:sp>
      </p:grpSp>
      <p:grpSp>
        <p:nvGrpSpPr>
          <p:cNvPr id="17" name="Grupp 16">
            <a:extLst>
              <a:ext uri="{FF2B5EF4-FFF2-40B4-BE49-F238E27FC236}">
                <a16:creationId xmlns:a16="http://schemas.microsoft.com/office/drawing/2014/main" id="{27F8CB04-3C7A-4044-8EF5-637E78EB5D46}"/>
              </a:ext>
            </a:extLst>
          </p:cNvPr>
          <p:cNvGrpSpPr/>
          <p:nvPr/>
        </p:nvGrpSpPr>
        <p:grpSpPr>
          <a:xfrm>
            <a:off x="6835905" y="944990"/>
            <a:ext cx="2749673" cy="2680268"/>
            <a:chOff x="1013804" y="0"/>
            <a:chExt cx="4322185" cy="4322185"/>
          </a:xfrm>
        </p:grpSpPr>
        <p:sp>
          <p:nvSpPr>
            <p:cNvPr id="18" name="Ellips 17">
              <a:extLst>
                <a:ext uri="{FF2B5EF4-FFF2-40B4-BE49-F238E27FC236}">
                  <a16:creationId xmlns:a16="http://schemas.microsoft.com/office/drawing/2014/main" id="{AC83CAA1-823B-475F-B8BE-CCC958843A19}"/>
                </a:ext>
              </a:extLst>
            </p:cNvPr>
            <p:cNvSpPr/>
            <p:nvPr/>
          </p:nvSpPr>
          <p:spPr>
            <a:xfrm>
              <a:off x="1013804" y="0"/>
              <a:ext cx="4322185" cy="432218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19" name="Ellips 4">
              <a:extLst>
                <a:ext uri="{FF2B5EF4-FFF2-40B4-BE49-F238E27FC236}">
                  <a16:creationId xmlns:a16="http://schemas.microsoft.com/office/drawing/2014/main" id="{133DA71E-78B5-412F-8A23-39BFA0E027AB}"/>
                </a:ext>
              </a:extLst>
            </p:cNvPr>
            <p:cNvSpPr txBox="1"/>
            <p:nvPr/>
          </p:nvSpPr>
          <p:spPr>
            <a:xfrm>
              <a:off x="1646773" y="632969"/>
              <a:ext cx="3056247" cy="305624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GB" sz="3000" dirty="0"/>
                <a:t>Private company</a:t>
              </a:r>
              <a:endParaRPr lang="en-GB" sz="3000" kern="1200" dirty="0"/>
            </a:p>
          </p:txBody>
        </p:sp>
      </p:grpSp>
      <p:grpSp>
        <p:nvGrpSpPr>
          <p:cNvPr id="20" name="Grupp 19">
            <a:extLst>
              <a:ext uri="{FF2B5EF4-FFF2-40B4-BE49-F238E27FC236}">
                <a16:creationId xmlns:a16="http://schemas.microsoft.com/office/drawing/2014/main" id="{3B1DD7D0-1D65-4928-8620-99FCD36C7C06}"/>
              </a:ext>
            </a:extLst>
          </p:cNvPr>
          <p:cNvGrpSpPr/>
          <p:nvPr/>
        </p:nvGrpSpPr>
        <p:grpSpPr>
          <a:xfrm>
            <a:off x="9182898" y="3089136"/>
            <a:ext cx="2749673" cy="2680268"/>
            <a:chOff x="1013804" y="0"/>
            <a:chExt cx="4322185" cy="4322185"/>
          </a:xfrm>
        </p:grpSpPr>
        <p:sp>
          <p:nvSpPr>
            <p:cNvPr id="21" name="Ellips 20">
              <a:extLst>
                <a:ext uri="{FF2B5EF4-FFF2-40B4-BE49-F238E27FC236}">
                  <a16:creationId xmlns:a16="http://schemas.microsoft.com/office/drawing/2014/main" id="{077615D6-13AB-42C4-994F-0F1BAB60F41D}"/>
                </a:ext>
              </a:extLst>
            </p:cNvPr>
            <p:cNvSpPr/>
            <p:nvPr/>
          </p:nvSpPr>
          <p:spPr>
            <a:xfrm>
              <a:off x="1013804" y="0"/>
              <a:ext cx="4322185" cy="4322185"/>
            </a:xfrm>
            <a:prstGeom prst="ellipse">
              <a:avLst/>
            </a:prstGeom>
          </p:spPr>
          <p:style>
            <a:lnRef idx="2">
              <a:schemeClr val="lt1">
                <a:hueOff val="0"/>
                <a:satOff val="0"/>
                <a:lumOff val="0"/>
                <a:alphaOff val="0"/>
              </a:schemeClr>
            </a:lnRef>
            <a:fillRef idx="1">
              <a:schemeClr val="accent2">
                <a:alpha val="50000"/>
                <a:hueOff val="0"/>
                <a:satOff val="0"/>
                <a:lumOff val="0"/>
                <a:alphaOff val="0"/>
              </a:schemeClr>
            </a:fillRef>
            <a:effectRef idx="0">
              <a:schemeClr val="accent2">
                <a:alpha val="50000"/>
                <a:hueOff val="0"/>
                <a:satOff val="0"/>
                <a:lumOff val="0"/>
                <a:alphaOff val="0"/>
              </a:schemeClr>
            </a:effectRef>
            <a:fontRef idx="minor">
              <a:schemeClr val="tx1"/>
            </a:fontRef>
          </p:style>
        </p:sp>
        <p:sp>
          <p:nvSpPr>
            <p:cNvPr id="22" name="Ellips 4">
              <a:extLst>
                <a:ext uri="{FF2B5EF4-FFF2-40B4-BE49-F238E27FC236}">
                  <a16:creationId xmlns:a16="http://schemas.microsoft.com/office/drawing/2014/main" id="{C8D55D58-8BD6-4A70-82C2-F6715589DE59}"/>
                </a:ext>
              </a:extLst>
            </p:cNvPr>
            <p:cNvSpPr txBox="1"/>
            <p:nvPr/>
          </p:nvSpPr>
          <p:spPr>
            <a:xfrm>
              <a:off x="1512167" y="864546"/>
              <a:ext cx="3424689" cy="3282128"/>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0" tIns="0" rIns="0" bIns="0" numCol="1" spcCol="1270" anchor="ctr" anchorCtr="0">
              <a:noAutofit/>
            </a:bodyPr>
            <a:lstStyle/>
            <a:p>
              <a:pPr marL="0" lvl="0" indent="0" algn="ctr" defTabSz="2622550">
                <a:lnSpc>
                  <a:spcPct val="90000"/>
                </a:lnSpc>
                <a:spcBef>
                  <a:spcPct val="0"/>
                </a:spcBef>
                <a:spcAft>
                  <a:spcPct val="35000"/>
                </a:spcAft>
                <a:buNone/>
              </a:pPr>
              <a:r>
                <a:rPr lang="en-US" sz="2500" kern="1200" dirty="0"/>
                <a:t>…Or no legal entity </a:t>
              </a:r>
            </a:p>
            <a:p>
              <a:pPr marL="0" lvl="0" indent="0" algn="ctr" defTabSz="2622550">
                <a:lnSpc>
                  <a:spcPct val="90000"/>
                </a:lnSpc>
                <a:spcBef>
                  <a:spcPct val="0"/>
                </a:spcBef>
                <a:spcAft>
                  <a:spcPct val="35000"/>
                </a:spcAft>
                <a:buNone/>
              </a:pPr>
              <a:r>
                <a:rPr lang="en-US" sz="2500" kern="1200" dirty="0"/>
                <a:t>(possibly with a collaboration agreement)</a:t>
              </a:r>
            </a:p>
            <a:p>
              <a:pPr marL="0" lvl="0" indent="0" algn="ctr" defTabSz="2622550">
                <a:lnSpc>
                  <a:spcPct val="90000"/>
                </a:lnSpc>
                <a:spcBef>
                  <a:spcPct val="0"/>
                </a:spcBef>
                <a:spcAft>
                  <a:spcPct val="35000"/>
                </a:spcAft>
                <a:buNone/>
              </a:pPr>
              <a:endParaRPr lang="en-GB" sz="3000" kern="1200" dirty="0"/>
            </a:p>
          </p:txBody>
        </p:sp>
      </p:grpSp>
      <p:sp>
        <p:nvSpPr>
          <p:cNvPr id="23" name="Rectangle 22">
            <a:extLst>
              <a:ext uri="{FF2B5EF4-FFF2-40B4-BE49-F238E27FC236}">
                <a16:creationId xmlns:a16="http://schemas.microsoft.com/office/drawing/2014/main" id="{DACED011-285E-4A8B-83C9-BEC5B6003B0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382695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6580189" cy="1600200"/>
          </a:xfrm>
        </p:spPr>
        <p:txBody>
          <a:bodyPr/>
          <a:lstStyle/>
          <a:p>
            <a:r>
              <a:rPr lang="en-US" dirty="0"/>
              <a:t>Examples of organization of a collective</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48B769A3-4EC3-4030-8AA1-AC81C2193DC0}"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26</a:t>
            </a:fld>
            <a:endParaRPr lang="de-DE"/>
          </a:p>
        </p:txBody>
      </p:sp>
      <p:sp>
        <p:nvSpPr>
          <p:cNvPr id="12" name="Rectangle 3">
            <a:extLst>
              <a:ext uri="{FF2B5EF4-FFF2-40B4-BE49-F238E27FC236}">
                <a16:creationId xmlns:a16="http://schemas.microsoft.com/office/drawing/2014/main" id="{B62125A3-C01A-40F6-AABA-7BF7BF66C9DC}"/>
              </a:ext>
            </a:extLst>
          </p:cNvPr>
          <p:cNvSpPr>
            <a:spLocks noChangeArrowheads="1"/>
          </p:cNvSpPr>
          <p:nvPr/>
        </p:nvSpPr>
        <p:spPr bwMode="auto">
          <a:xfrm>
            <a:off x="6447870" y="5521005"/>
            <a:ext cx="8643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rPr>
              <a:t>Example</a:t>
            </a:r>
            <a:endParaRPr kumimoji="0" lang="en-US" altLang="en-US" sz="3200" b="0" i="0"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13" name="Rektangel 12">
            <a:extLst>
              <a:ext uri="{FF2B5EF4-FFF2-40B4-BE49-F238E27FC236}">
                <a16:creationId xmlns:a16="http://schemas.microsoft.com/office/drawing/2014/main" id="{2828BD6A-537C-4F02-87E5-AD55C8702B60}"/>
              </a:ext>
            </a:extLst>
          </p:cNvPr>
          <p:cNvSpPr/>
          <p:nvPr/>
        </p:nvSpPr>
        <p:spPr>
          <a:xfrm>
            <a:off x="6374933" y="2486526"/>
            <a:ext cx="4824013" cy="2759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sv-SE" dirty="0" err="1"/>
              <a:t>Insert</a:t>
            </a:r>
            <a:r>
              <a:rPr lang="sv-SE" dirty="0"/>
              <a:t> </a:t>
            </a:r>
            <a:r>
              <a:rPr lang="sv-SE" dirty="0" err="1"/>
              <a:t>photo</a:t>
            </a:r>
            <a:endParaRPr lang="en-GB" dirty="0"/>
          </a:p>
        </p:txBody>
      </p:sp>
      <p:sp>
        <p:nvSpPr>
          <p:cNvPr id="7" name="Rectangle 6">
            <a:extLst>
              <a:ext uri="{FF2B5EF4-FFF2-40B4-BE49-F238E27FC236}">
                <a16:creationId xmlns:a16="http://schemas.microsoft.com/office/drawing/2014/main" id="{3157E76E-A87C-4CE9-95B3-A21C092A771C}"/>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56461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8592970" cy="1600200"/>
          </a:xfrm>
        </p:spPr>
        <p:txBody>
          <a:bodyPr>
            <a:normAutofit/>
          </a:bodyPr>
          <a:lstStyle/>
          <a:p>
            <a:r>
              <a:rPr lang="en-US" dirty="0"/>
              <a:t>Balancing costs and revenues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ABCB5D78-D9B6-4473-AA5A-3F61231C2457}"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27</a:t>
            </a:fld>
            <a:endParaRPr lang="de-DE" dirty="0"/>
          </a:p>
        </p:txBody>
      </p:sp>
      <p:graphicFrame>
        <p:nvGraphicFramePr>
          <p:cNvPr id="3" name="Diagram 2">
            <a:extLst>
              <a:ext uri="{FF2B5EF4-FFF2-40B4-BE49-F238E27FC236}">
                <a16:creationId xmlns:a16="http://schemas.microsoft.com/office/drawing/2014/main" id="{D3C27ECC-9198-444B-8EB3-2A5C8B5A338C}"/>
              </a:ext>
            </a:extLst>
          </p:cNvPr>
          <p:cNvGraphicFramePr/>
          <p:nvPr>
            <p:extLst>
              <p:ext uri="{D42A27DB-BD31-4B8C-83A1-F6EECF244321}">
                <p14:modId xmlns:p14="http://schemas.microsoft.com/office/powerpoint/2010/main" val="2330872197"/>
              </p:ext>
            </p:extLst>
          </p:nvPr>
        </p:nvGraphicFramePr>
        <p:xfrm>
          <a:off x="838200" y="2057400"/>
          <a:ext cx="10930504" cy="397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ubrik 1">
            <a:extLst>
              <a:ext uri="{FF2B5EF4-FFF2-40B4-BE49-F238E27FC236}">
                <a16:creationId xmlns:a16="http://schemas.microsoft.com/office/drawing/2014/main" id="{CE8B04C4-CA7E-47D1-ADBA-A32B3EC28AD8}"/>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Long-term organizational structure</a:t>
            </a:r>
          </a:p>
        </p:txBody>
      </p:sp>
      <p:sp>
        <p:nvSpPr>
          <p:cNvPr id="8" name="Rectangle 7">
            <a:extLst>
              <a:ext uri="{FF2B5EF4-FFF2-40B4-BE49-F238E27FC236}">
                <a16:creationId xmlns:a16="http://schemas.microsoft.com/office/drawing/2014/main" id="{B4B9BF34-527A-4EF4-BB9B-9AAD613FF96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979343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4343400" cy="1600200"/>
          </a:xfrm>
        </p:spPr>
        <p:txBody>
          <a:bodyPr/>
          <a:lstStyle/>
          <a:p>
            <a:r>
              <a:rPr lang="en-US" dirty="0"/>
              <a:t>Revenues from SMEs</a:t>
            </a:r>
            <a:endParaRPr lang="sv-SE"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4A6E5122-C3A1-4655-AD26-2A0FB28DFF6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28</a:t>
            </a:fld>
            <a:endParaRPr lang="de-DE" dirty="0"/>
          </a:p>
        </p:txBody>
      </p:sp>
      <p:graphicFrame>
        <p:nvGraphicFramePr>
          <p:cNvPr id="3" name="Tabell 3">
            <a:extLst>
              <a:ext uri="{FF2B5EF4-FFF2-40B4-BE49-F238E27FC236}">
                <a16:creationId xmlns:a16="http://schemas.microsoft.com/office/drawing/2014/main" id="{63936CD2-2FAE-4309-801F-09737878415C}"/>
              </a:ext>
            </a:extLst>
          </p:cNvPr>
          <p:cNvGraphicFramePr>
            <a:graphicFrameLocks noGrp="1"/>
          </p:cNvGraphicFramePr>
          <p:nvPr>
            <p:extLst>
              <p:ext uri="{D42A27DB-BD31-4B8C-83A1-F6EECF244321}">
                <p14:modId xmlns:p14="http://schemas.microsoft.com/office/powerpoint/2010/main" val="257847589"/>
              </p:ext>
            </p:extLst>
          </p:nvPr>
        </p:nvGraphicFramePr>
        <p:xfrm>
          <a:off x="956926" y="2192655"/>
          <a:ext cx="8128000" cy="402844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3601878179"/>
                    </a:ext>
                  </a:extLst>
                </a:gridCol>
                <a:gridCol w="2032000">
                  <a:extLst>
                    <a:ext uri="{9D8B030D-6E8A-4147-A177-3AD203B41FA5}">
                      <a16:colId xmlns:a16="http://schemas.microsoft.com/office/drawing/2014/main" val="3223793430"/>
                    </a:ext>
                  </a:extLst>
                </a:gridCol>
                <a:gridCol w="2032000">
                  <a:extLst>
                    <a:ext uri="{9D8B030D-6E8A-4147-A177-3AD203B41FA5}">
                      <a16:colId xmlns:a16="http://schemas.microsoft.com/office/drawing/2014/main" val="418028843"/>
                    </a:ext>
                  </a:extLst>
                </a:gridCol>
                <a:gridCol w="2032000">
                  <a:extLst>
                    <a:ext uri="{9D8B030D-6E8A-4147-A177-3AD203B41FA5}">
                      <a16:colId xmlns:a16="http://schemas.microsoft.com/office/drawing/2014/main" val="1024193621"/>
                    </a:ext>
                  </a:extLst>
                </a:gridCol>
              </a:tblGrid>
              <a:tr h="370840">
                <a:tc>
                  <a:txBody>
                    <a:bodyPr/>
                    <a:lstStyle/>
                    <a:p>
                      <a:r>
                        <a:rPr lang="en-GB" dirty="0"/>
                        <a:t>Revenue type</a:t>
                      </a:r>
                    </a:p>
                  </a:txBody>
                  <a:tcPr/>
                </a:tc>
                <a:tc>
                  <a:txBody>
                    <a:bodyPr/>
                    <a:lstStyle/>
                    <a:p>
                      <a:r>
                        <a:rPr lang="en-GB" dirty="0"/>
                        <a:t>+</a:t>
                      </a:r>
                    </a:p>
                  </a:txBody>
                  <a:tcPr/>
                </a:tc>
                <a:tc>
                  <a:txBody>
                    <a:bodyPr/>
                    <a:lstStyle/>
                    <a:p>
                      <a:r>
                        <a:rPr lang="en-GB" dirty="0"/>
                        <a:t>-</a:t>
                      </a:r>
                    </a:p>
                  </a:txBody>
                  <a:tcPr/>
                </a:tc>
                <a:tc>
                  <a:txBody>
                    <a:bodyPr/>
                    <a:lstStyle/>
                    <a:p>
                      <a:r>
                        <a:rPr lang="en-GB" dirty="0"/>
                        <a:t>Legal entity</a:t>
                      </a:r>
                    </a:p>
                  </a:txBody>
                  <a:tcPr/>
                </a:tc>
                <a:extLst>
                  <a:ext uri="{0D108BD9-81ED-4DB2-BD59-A6C34878D82A}">
                    <a16:rowId xmlns:a16="http://schemas.microsoft.com/office/drawing/2014/main" val="4162667022"/>
                  </a:ext>
                </a:extLst>
              </a:tr>
              <a:tr h="370840">
                <a:tc>
                  <a:txBody>
                    <a:bodyPr/>
                    <a:lstStyle/>
                    <a:p>
                      <a:r>
                        <a:rPr lang="en-GB" dirty="0"/>
                        <a:t>Membership fee</a:t>
                      </a:r>
                    </a:p>
                  </a:txBody>
                  <a:tcPr/>
                </a:tc>
                <a:tc>
                  <a:txBody>
                    <a:bodyPr/>
                    <a:lstStyle/>
                    <a:p>
                      <a:r>
                        <a:rPr lang="en-GB" dirty="0"/>
                        <a:t>Motivational – create a sense of “us” as members</a:t>
                      </a:r>
                    </a:p>
                  </a:txBody>
                  <a:tcPr/>
                </a:tc>
                <a:tc>
                  <a:txBody>
                    <a:bodyPr/>
                    <a:lstStyle/>
                    <a:p>
                      <a:r>
                        <a:rPr lang="en-GB" dirty="0"/>
                        <a:t>Barrier if too high or added value not clear</a:t>
                      </a:r>
                    </a:p>
                  </a:txBody>
                  <a:tcPr/>
                </a:tc>
                <a:tc>
                  <a:txBody>
                    <a:bodyPr/>
                    <a:lstStyle/>
                    <a:p>
                      <a:r>
                        <a:rPr lang="en-GB" dirty="0"/>
                        <a:t>Association or cooperative</a:t>
                      </a:r>
                    </a:p>
                  </a:txBody>
                  <a:tcPr/>
                </a:tc>
                <a:extLst>
                  <a:ext uri="{0D108BD9-81ED-4DB2-BD59-A6C34878D82A}">
                    <a16:rowId xmlns:a16="http://schemas.microsoft.com/office/drawing/2014/main" val="1045742663"/>
                  </a:ext>
                </a:extLst>
              </a:tr>
              <a:tr h="370840">
                <a:tc>
                  <a:txBody>
                    <a:bodyPr/>
                    <a:lstStyle/>
                    <a:p>
                      <a:r>
                        <a:rPr lang="en-GB" dirty="0"/>
                        <a:t>Payment per activity/service</a:t>
                      </a:r>
                    </a:p>
                  </a:txBody>
                  <a:tcPr/>
                </a:tc>
                <a:tc>
                  <a:txBody>
                    <a:bodyPr/>
                    <a:lstStyle/>
                    <a:p>
                      <a:r>
                        <a:rPr lang="en-GB" dirty="0"/>
                        <a:t>You pay for what you got …</a:t>
                      </a:r>
                    </a:p>
                  </a:txBody>
                  <a:tcPr/>
                </a:tc>
                <a:tc>
                  <a:txBody>
                    <a:bodyPr/>
                    <a:lstStyle/>
                    <a:p>
                      <a:r>
                        <a:rPr lang="en-GB" dirty="0"/>
                        <a:t>Barrier to participation (in each activity!)</a:t>
                      </a:r>
                    </a:p>
                  </a:txBody>
                  <a:tcPr/>
                </a:tc>
                <a:tc>
                  <a:txBody>
                    <a:bodyPr/>
                    <a:lstStyle/>
                    <a:p>
                      <a:r>
                        <a:rPr lang="en-GB" dirty="0"/>
                        <a:t>Works for any legal entity</a:t>
                      </a:r>
                    </a:p>
                  </a:txBody>
                  <a:tcPr/>
                </a:tc>
                <a:extLst>
                  <a:ext uri="{0D108BD9-81ED-4DB2-BD59-A6C34878D82A}">
                    <a16:rowId xmlns:a16="http://schemas.microsoft.com/office/drawing/2014/main" val="2640854917"/>
                  </a:ext>
                </a:extLst>
              </a:tr>
              <a:tr h="370840">
                <a:tc>
                  <a:txBody>
                    <a:bodyPr/>
                    <a:lstStyle/>
                    <a:p>
                      <a:r>
                        <a:rPr lang="en-GB" dirty="0"/>
                        <a:t>Percentage of EE savings</a:t>
                      </a:r>
                    </a:p>
                  </a:txBody>
                  <a:tcPr/>
                </a:tc>
                <a:tc>
                  <a:txBody>
                    <a:bodyPr/>
                    <a:lstStyle/>
                    <a:p>
                      <a:r>
                        <a:rPr lang="en-GB" dirty="0"/>
                        <a:t>Payment only if actual results</a:t>
                      </a:r>
                    </a:p>
                  </a:txBody>
                  <a:tcPr/>
                </a:tc>
                <a:tc>
                  <a:txBody>
                    <a:bodyPr/>
                    <a:lstStyle/>
                    <a:p>
                      <a:r>
                        <a:rPr lang="en-GB" dirty="0"/>
                        <a:t>May decrease motivation to act?</a:t>
                      </a:r>
                    </a:p>
                  </a:txBody>
                  <a:tcPr/>
                </a:tc>
                <a:tc>
                  <a:txBody>
                    <a:bodyPr/>
                    <a:lstStyle/>
                    <a:p>
                      <a:r>
                        <a:rPr lang="en-GB" dirty="0"/>
                        <a:t>Works for many legal entities</a:t>
                      </a:r>
                    </a:p>
                  </a:txBody>
                  <a:tcPr/>
                </a:tc>
                <a:extLst>
                  <a:ext uri="{0D108BD9-81ED-4DB2-BD59-A6C34878D82A}">
                    <a16:rowId xmlns:a16="http://schemas.microsoft.com/office/drawing/2014/main" val="485393109"/>
                  </a:ext>
                </a:extLst>
              </a:tr>
              <a:tr h="370840">
                <a:tc>
                  <a:txBody>
                    <a:bodyPr/>
                    <a:lstStyle/>
                    <a:p>
                      <a:r>
                        <a:rPr lang="en-GB" dirty="0"/>
                        <a:t>No revenue from SMEs – free participation</a:t>
                      </a:r>
                    </a:p>
                  </a:txBody>
                  <a:tcPr/>
                </a:tc>
                <a:tc>
                  <a:txBody>
                    <a:bodyPr/>
                    <a:lstStyle/>
                    <a:p>
                      <a:r>
                        <a:rPr lang="en-GB" dirty="0"/>
                        <a:t>Low barrier for SMEs to participate</a:t>
                      </a:r>
                    </a:p>
                  </a:txBody>
                  <a:tcPr/>
                </a:tc>
                <a:tc>
                  <a:txBody>
                    <a:bodyPr/>
                    <a:lstStyle/>
                    <a:p>
                      <a:r>
                        <a:rPr lang="en-GB" dirty="0"/>
                        <a:t>Less continuity and commitment - sense of “collective approach”</a:t>
                      </a:r>
                    </a:p>
                  </a:txBody>
                  <a:tcPr/>
                </a:tc>
                <a:tc>
                  <a:txBody>
                    <a:bodyPr/>
                    <a:lstStyle/>
                    <a:p>
                      <a:r>
                        <a:rPr lang="en-GB" dirty="0"/>
                        <a:t>Not necessary</a:t>
                      </a:r>
                    </a:p>
                  </a:txBody>
                  <a:tcPr/>
                </a:tc>
                <a:extLst>
                  <a:ext uri="{0D108BD9-81ED-4DB2-BD59-A6C34878D82A}">
                    <a16:rowId xmlns:a16="http://schemas.microsoft.com/office/drawing/2014/main" val="1535727218"/>
                  </a:ext>
                </a:extLst>
              </a:tr>
            </a:tbl>
          </a:graphicData>
        </a:graphic>
      </p:graphicFrame>
      <p:sp>
        <p:nvSpPr>
          <p:cNvPr id="7" name="Rectangle 6">
            <a:extLst>
              <a:ext uri="{FF2B5EF4-FFF2-40B4-BE49-F238E27FC236}">
                <a16:creationId xmlns:a16="http://schemas.microsoft.com/office/drawing/2014/main" id="{5638A83F-4C1F-4A87-8240-3730A03520D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1144448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0685DBD0-919E-473A-8577-B34640160003}"/>
              </a:ext>
            </a:extLst>
          </p:cNvPr>
          <p:cNvSpPr>
            <a:spLocks noGrp="1"/>
          </p:cNvSpPr>
          <p:nvPr>
            <p:ph type="title"/>
          </p:nvPr>
        </p:nvSpPr>
        <p:spPr/>
        <p:txBody>
          <a:bodyPr/>
          <a:lstStyle/>
          <a:p>
            <a:r>
              <a:rPr lang="en-GB" dirty="0"/>
              <a:t>What is your </a:t>
            </a:r>
            <a:r>
              <a:rPr lang="en-GB" dirty="0" err="1"/>
              <a:t>organizationl</a:t>
            </a:r>
            <a:r>
              <a:rPr lang="en-GB" dirty="0"/>
              <a:t> structure?</a:t>
            </a:r>
          </a:p>
        </p:txBody>
      </p:sp>
      <p:graphicFrame>
        <p:nvGraphicFramePr>
          <p:cNvPr id="2" name="Platshållare för innehåll 1">
            <a:extLst>
              <a:ext uri="{FF2B5EF4-FFF2-40B4-BE49-F238E27FC236}">
                <a16:creationId xmlns:a16="http://schemas.microsoft.com/office/drawing/2014/main" id="{936588C0-7ADC-4A89-B9CF-704B138AB580}"/>
              </a:ext>
            </a:extLst>
          </p:cNvPr>
          <p:cNvGraphicFramePr>
            <a:graphicFrameLocks noGrp="1"/>
          </p:cNvGraphicFramePr>
          <p:nvPr>
            <p:ph idx="1"/>
            <p:extLst>
              <p:ext uri="{D42A27DB-BD31-4B8C-83A1-F6EECF244321}">
                <p14:modId xmlns:p14="http://schemas.microsoft.com/office/powerpoint/2010/main" val="1757050314"/>
              </p:ext>
            </p:extLst>
          </p:nvPr>
        </p:nvGraphicFramePr>
        <p:xfrm>
          <a:off x="838200" y="1890713"/>
          <a:ext cx="6862011" cy="4286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Platshållare för datum 4">
            <a:extLst>
              <a:ext uri="{FF2B5EF4-FFF2-40B4-BE49-F238E27FC236}">
                <a16:creationId xmlns:a16="http://schemas.microsoft.com/office/drawing/2014/main" id="{CE2235CE-39F2-45B6-AFFA-D7C34B84C444}"/>
              </a:ext>
            </a:extLst>
          </p:cNvPr>
          <p:cNvSpPr>
            <a:spLocks noGrp="1"/>
          </p:cNvSpPr>
          <p:nvPr>
            <p:ph type="dt" sz="half" idx="10"/>
          </p:nvPr>
        </p:nvSpPr>
        <p:spPr/>
        <p:txBody>
          <a:bodyPr/>
          <a:lstStyle/>
          <a:p>
            <a:fld id="{9C8973A1-FB70-4DA6-A964-277BE228B160}" type="datetime1">
              <a:rPr lang="en-GB" smtClean="0"/>
              <a:t>24/05/2022</a:t>
            </a:fld>
            <a:endParaRPr lang="de-DE"/>
          </a:p>
        </p:txBody>
      </p:sp>
      <p:sp>
        <p:nvSpPr>
          <p:cNvPr id="6" name="Platshållare för bildnummer 5">
            <a:extLst>
              <a:ext uri="{FF2B5EF4-FFF2-40B4-BE49-F238E27FC236}">
                <a16:creationId xmlns:a16="http://schemas.microsoft.com/office/drawing/2014/main" id="{200C0ABF-D09D-49D6-9D39-0A0943A87D2B}"/>
              </a:ext>
            </a:extLst>
          </p:cNvPr>
          <p:cNvSpPr>
            <a:spLocks noGrp="1"/>
          </p:cNvSpPr>
          <p:nvPr>
            <p:ph type="sldNum" sz="quarter" idx="11"/>
          </p:nvPr>
        </p:nvSpPr>
        <p:spPr/>
        <p:txBody>
          <a:bodyPr/>
          <a:lstStyle/>
          <a:p>
            <a:fld id="{CD13C9F6-DA1F-4969-8B21-2E803A8A69C8}" type="slidenum">
              <a:rPr lang="de-DE" smtClean="0"/>
              <a:t>29</a:t>
            </a:fld>
            <a:endParaRPr lang="de-DE" dirty="0"/>
          </a:p>
        </p:txBody>
      </p:sp>
      <p:grpSp>
        <p:nvGrpSpPr>
          <p:cNvPr id="9" name="Gruppieren 9">
            <a:extLst>
              <a:ext uri="{FF2B5EF4-FFF2-40B4-BE49-F238E27FC236}">
                <a16:creationId xmlns:a16="http://schemas.microsoft.com/office/drawing/2014/main" id="{77921F54-58E6-4518-85DF-A066BDBBE23A}"/>
              </a:ext>
            </a:extLst>
          </p:cNvPr>
          <p:cNvGrpSpPr/>
          <p:nvPr/>
        </p:nvGrpSpPr>
        <p:grpSpPr>
          <a:xfrm>
            <a:off x="117567" y="114247"/>
            <a:ext cx="657527" cy="720640"/>
            <a:chOff x="135517" y="136525"/>
            <a:chExt cx="761950" cy="761950"/>
          </a:xfrm>
        </p:grpSpPr>
        <p:sp>
          <p:nvSpPr>
            <p:cNvPr id="10" name="Ellipse 12">
              <a:extLst>
                <a:ext uri="{FF2B5EF4-FFF2-40B4-BE49-F238E27FC236}">
                  <a16:creationId xmlns:a16="http://schemas.microsoft.com/office/drawing/2014/main" id="{62912051-647A-4DB5-BD0C-AF490C735A4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Sprechblase: oval 13">
              <a:extLst>
                <a:ext uri="{FF2B5EF4-FFF2-40B4-BE49-F238E27FC236}">
                  <a16:creationId xmlns:a16="http://schemas.microsoft.com/office/drawing/2014/main" id="{1DA4B8B5-C040-40A6-9D6F-0922F613CA37}"/>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 name="Pil: höger 2">
            <a:extLst>
              <a:ext uri="{FF2B5EF4-FFF2-40B4-BE49-F238E27FC236}">
                <a16:creationId xmlns:a16="http://schemas.microsoft.com/office/drawing/2014/main" id="{CD2C630B-85C3-4D89-840C-7B2771E9B0B2}"/>
              </a:ext>
            </a:extLst>
          </p:cNvPr>
          <p:cNvSpPr/>
          <p:nvPr/>
        </p:nvSpPr>
        <p:spPr>
          <a:xfrm>
            <a:off x="6918158" y="3236495"/>
            <a:ext cx="950495" cy="1795881"/>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ruta 3">
            <a:extLst>
              <a:ext uri="{FF2B5EF4-FFF2-40B4-BE49-F238E27FC236}">
                <a16:creationId xmlns:a16="http://schemas.microsoft.com/office/drawing/2014/main" id="{EA22B058-5C18-4297-A87E-468A61BD215C}"/>
              </a:ext>
            </a:extLst>
          </p:cNvPr>
          <p:cNvSpPr txBox="1"/>
          <p:nvPr/>
        </p:nvSpPr>
        <p:spPr>
          <a:xfrm>
            <a:off x="8610600" y="3156675"/>
            <a:ext cx="2386264" cy="1754326"/>
          </a:xfrm>
          <a:prstGeom prst="rect">
            <a:avLst/>
          </a:prstGeom>
          <a:noFill/>
        </p:spPr>
        <p:txBody>
          <a:bodyPr wrap="square" rtlCol="0">
            <a:spAutoFit/>
          </a:bodyPr>
          <a:lstStyle/>
          <a:p>
            <a:r>
              <a:rPr lang="en-GB" sz="3600" dirty="0"/>
              <a:t>Challenges for the future!?</a:t>
            </a:r>
          </a:p>
        </p:txBody>
      </p:sp>
      <p:sp>
        <p:nvSpPr>
          <p:cNvPr id="12" name="Rectangle 11">
            <a:extLst>
              <a:ext uri="{FF2B5EF4-FFF2-40B4-BE49-F238E27FC236}">
                <a16:creationId xmlns:a16="http://schemas.microsoft.com/office/drawing/2014/main" id="{D95BFA07-39AB-4BCB-8BE0-8AE054C2267D}"/>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027302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lstStyle/>
          <a:p>
            <a:r>
              <a:rPr lang="sv-SE" dirty="0" err="1"/>
              <a:t>Messages</a:t>
            </a:r>
            <a:r>
              <a:rPr lang="sv-SE" dirty="0"/>
              <a:t> to </a:t>
            </a:r>
            <a:r>
              <a:rPr lang="sv-SE" dirty="0" err="1"/>
              <a:t>convey</a:t>
            </a:r>
            <a:r>
              <a:rPr lang="sv-SE" dirty="0"/>
              <a:t> in </a:t>
            </a:r>
            <a:r>
              <a:rPr lang="sv-SE" dirty="0" err="1"/>
              <a:t>this</a:t>
            </a:r>
            <a:r>
              <a:rPr lang="sv-SE" dirty="0"/>
              <a:t> </a:t>
            </a:r>
            <a:r>
              <a:rPr lang="sv-SE" dirty="0" err="1"/>
              <a:t>training</a:t>
            </a:r>
            <a:endParaRPr lang="sv-SE" dirty="0"/>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8837815" cy="4465907"/>
          </a:xfrm>
        </p:spPr>
        <p:txBody>
          <a:bodyPr>
            <a:normAutofit fontScale="62500" lnSpcReduction="20000"/>
          </a:bodyPr>
          <a:lstStyle/>
          <a:p>
            <a:pPr>
              <a:lnSpc>
                <a:spcPct val="120000"/>
              </a:lnSpc>
            </a:pPr>
            <a:r>
              <a:rPr lang="sv-SE" b="1" dirty="0" err="1"/>
              <a:t>Take</a:t>
            </a:r>
            <a:r>
              <a:rPr lang="sv-SE" b="1" dirty="0"/>
              <a:t> the </a:t>
            </a:r>
            <a:r>
              <a:rPr lang="sv-SE" b="1" dirty="0" err="1"/>
              <a:t>next</a:t>
            </a:r>
            <a:r>
              <a:rPr lang="sv-SE" b="1" dirty="0"/>
              <a:t> steps to support SMEs in </a:t>
            </a:r>
            <a:r>
              <a:rPr lang="sv-SE" b="1" dirty="0" err="1"/>
              <a:t>working</a:t>
            </a:r>
            <a:r>
              <a:rPr lang="sv-SE" b="1" dirty="0"/>
              <a:t> </a:t>
            </a:r>
            <a:r>
              <a:rPr lang="sv-SE" b="1" dirty="0" err="1"/>
              <a:t>together</a:t>
            </a:r>
            <a:r>
              <a:rPr lang="sv-SE" b="1" dirty="0"/>
              <a:t> to save </a:t>
            </a:r>
            <a:r>
              <a:rPr lang="sv-SE" b="1" dirty="0" err="1"/>
              <a:t>energy</a:t>
            </a:r>
            <a:endParaRPr lang="sv-SE" b="1" dirty="0"/>
          </a:p>
          <a:p>
            <a:pPr>
              <a:lnSpc>
                <a:spcPct val="120000"/>
              </a:lnSpc>
            </a:pPr>
            <a:r>
              <a:rPr lang="sv-SE" dirty="0" err="1"/>
              <a:t>Learn</a:t>
            </a:r>
            <a:r>
              <a:rPr lang="sv-SE" dirty="0"/>
              <a:t> </a:t>
            </a:r>
            <a:r>
              <a:rPr lang="sv-SE" dirty="0" err="1"/>
              <a:t>how</a:t>
            </a:r>
            <a:r>
              <a:rPr lang="sv-SE" dirty="0"/>
              <a:t> </a:t>
            </a:r>
            <a:r>
              <a:rPr lang="sv-SE" dirty="0" err="1"/>
              <a:t>you</a:t>
            </a:r>
            <a:r>
              <a:rPr lang="sv-SE" dirty="0"/>
              <a:t>, in </a:t>
            </a:r>
            <a:r>
              <a:rPr lang="sv-SE" dirty="0" err="1"/>
              <a:t>your</a:t>
            </a:r>
            <a:r>
              <a:rPr lang="sv-SE" dirty="0"/>
              <a:t> </a:t>
            </a:r>
            <a:r>
              <a:rPr lang="sv-SE" dirty="0" err="1"/>
              <a:t>role</a:t>
            </a:r>
            <a:r>
              <a:rPr lang="sv-SE" dirty="0"/>
              <a:t> as a </a:t>
            </a:r>
            <a:r>
              <a:rPr lang="sv-SE" dirty="0" err="1"/>
              <a:t>Trusted</a:t>
            </a:r>
            <a:r>
              <a:rPr lang="sv-SE" dirty="0"/>
              <a:t> Partner* </a:t>
            </a:r>
            <a:r>
              <a:rPr lang="sv-SE" dirty="0" err="1"/>
              <a:t>can</a:t>
            </a:r>
            <a:r>
              <a:rPr lang="sv-SE" dirty="0"/>
              <a:t> </a:t>
            </a:r>
            <a:r>
              <a:rPr lang="sv-SE" dirty="0" err="1"/>
              <a:t>further</a:t>
            </a:r>
            <a:r>
              <a:rPr lang="sv-SE" dirty="0"/>
              <a:t> </a:t>
            </a:r>
            <a:r>
              <a:rPr lang="sv-SE" dirty="0" err="1"/>
              <a:t>develop</a:t>
            </a:r>
            <a:r>
              <a:rPr lang="sv-SE" dirty="0"/>
              <a:t> </a:t>
            </a:r>
            <a:r>
              <a:rPr lang="sv-SE" dirty="0" err="1"/>
              <a:t>your</a:t>
            </a:r>
            <a:r>
              <a:rPr lang="sv-SE" dirty="0"/>
              <a:t> </a:t>
            </a:r>
            <a:r>
              <a:rPr lang="sv-SE" dirty="0" err="1"/>
              <a:t>local</a:t>
            </a:r>
            <a:r>
              <a:rPr lang="sv-SE" dirty="0"/>
              <a:t> SME </a:t>
            </a:r>
            <a:r>
              <a:rPr lang="sv-SE" dirty="0" err="1"/>
              <a:t>energy</a:t>
            </a:r>
            <a:r>
              <a:rPr lang="sv-SE" dirty="0"/>
              <a:t> </a:t>
            </a:r>
            <a:r>
              <a:rPr lang="sv-SE" dirty="0" err="1"/>
              <a:t>collective</a:t>
            </a:r>
            <a:r>
              <a:rPr lang="sv-SE" dirty="0"/>
              <a:t>, and </a:t>
            </a:r>
            <a:r>
              <a:rPr lang="sv-SE" dirty="0" err="1"/>
              <a:t>take</a:t>
            </a:r>
            <a:r>
              <a:rPr lang="sv-SE" dirty="0"/>
              <a:t> the </a:t>
            </a:r>
            <a:r>
              <a:rPr lang="sv-SE" dirty="0" err="1"/>
              <a:t>next</a:t>
            </a:r>
            <a:r>
              <a:rPr lang="sv-SE" dirty="0"/>
              <a:t> steps to </a:t>
            </a:r>
            <a:r>
              <a:rPr lang="sv-SE" dirty="0" err="1"/>
              <a:t>organize</a:t>
            </a:r>
            <a:r>
              <a:rPr lang="sv-SE" dirty="0"/>
              <a:t> it for long-term </a:t>
            </a:r>
            <a:r>
              <a:rPr lang="sv-SE" dirty="0" err="1"/>
              <a:t>viability</a:t>
            </a:r>
            <a:r>
              <a:rPr lang="sv-SE" dirty="0"/>
              <a:t>.</a:t>
            </a:r>
          </a:p>
          <a:p>
            <a:pPr>
              <a:lnSpc>
                <a:spcPct val="120000"/>
              </a:lnSpc>
            </a:pPr>
            <a:r>
              <a:rPr lang="sv-SE" dirty="0" err="1"/>
              <a:t>This</a:t>
            </a:r>
            <a:r>
              <a:rPr lang="sv-SE" dirty="0"/>
              <a:t> </a:t>
            </a:r>
            <a:r>
              <a:rPr lang="sv-SE" dirty="0" err="1"/>
              <a:t>training</a:t>
            </a:r>
            <a:r>
              <a:rPr lang="sv-SE" dirty="0"/>
              <a:t> is </a:t>
            </a:r>
            <a:r>
              <a:rPr lang="sv-SE" dirty="0" err="1"/>
              <a:t>directed</a:t>
            </a:r>
            <a:r>
              <a:rPr lang="sv-SE" dirty="0"/>
              <a:t> to </a:t>
            </a:r>
            <a:r>
              <a:rPr lang="sv-SE" dirty="0" err="1"/>
              <a:t>you</a:t>
            </a:r>
            <a:r>
              <a:rPr lang="sv-SE" dirty="0"/>
              <a:t> </a:t>
            </a:r>
            <a:r>
              <a:rPr lang="sv-SE" dirty="0" err="1"/>
              <a:t>who</a:t>
            </a:r>
            <a:r>
              <a:rPr lang="sv-SE" dirty="0"/>
              <a:t> </a:t>
            </a:r>
            <a:r>
              <a:rPr lang="sv-SE" dirty="0" err="1"/>
              <a:t>have</a:t>
            </a:r>
            <a:r>
              <a:rPr lang="sv-SE" dirty="0"/>
              <a:t> </a:t>
            </a:r>
            <a:r>
              <a:rPr lang="sv-SE" dirty="0" err="1"/>
              <a:t>been</a:t>
            </a:r>
            <a:r>
              <a:rPr lang="sv-SE" dirty="0"/>
              <a:t> </a:t>
            </a:r>
            <a:r>
              <a:rPr lang="sv-SE" dirty="0" err="1"/>
              <a:t>working</a:t>
            </a:r>
            <a:r>
              <a:rPr lang="sv-SE" dirty="0"/>
              <a:t> for a </a:t>
            </a:r>
            <a:r>
              <a:rPr lang="sv-SE" dirty="0" err="1"/>
              <a:t>while</a:t>
            </a:r>
            <a:r>
              <a:rPr lang="sv-SE" dirty="0"/>
              <a:t> </a:t>
            </a:r>
            <a:r>
              <a:rPr lang="sv-SE" dirty="0" err="1"/>
              <a:t>with</a:t>
            </a:r>
            <a:r>
              <a:rPr lang="sv-SE" dirty="0"/>
              <a:t> a </a:t>
            </a:r>
            <a:r>
              <a:rPr lang="sv-SE" dirty="0" err="1"/>
              <a:t>collective</a:t>
            </a:r>
            <a:r>
              <a:rPr lang="sv-SE" dirty="0"/>
              <a:t> approach to save </a:t>
            </a:r>
            <a:r>
              <a:rPr lang="sv-SE" dirty="0" err="1"/>
              <a:t>energy</a:t>
            </a:r>
            <a:r>
              <a:rPr lang="sv-SE" dirty="0"/>
              <a:t> and </a:t>
            </a:r>
            <a:r>
              <a:rPr lang="sv-SE" dirty="0" err="1"/>
              <a:t>want</a:t>
            </a:r>
            <a:r>
              <a:rPr lang="sv-SE" dirty="0"/>
              <a:t> to </a:t>
            </a:r>
            <a:r>
              <a:rPr lang="sv-SE" dirty="0" err="1"/>
              <a:t>take</a:t>
            </a:r>
            <a:r>
              <a:rPr lang="sv-SE" dirty="0"/>
              <a:t> the </a:t>
            </a:r>
            <a:r>
              <a:rPr lang="sv-SE" dirty="0" err="1"/>
              <a:t>next</a:t>
            </a:r>
            <a:r>
              <a:rPr lang="sv-SE" dirty="0"/>
              <a:t> step.</a:t>
            </a:r>
          </a:p>
          <a:p>
            <a:pPr>
              <a:lnSpc>
                <a:spcPct val="120000"/>
              </a:lnSpc>
            </a:pPr>
            <a:endParaRPr lang="sv-SE" b="1" dirty="0"/>
          </a:p>
          <a:p>
            <a:pPr>
              <a:lnSpc>
                <a:spcPct val="120000"/>
              </a:lnSpc>
            </a:pPr>
            <a:r>
              <a:rPr lang="en-US" sz="2400" noProof="0" dirty="0"/>
              <a:t>* This training is relevant to anyone who has a coordinating/supporting role in relation to a local cluster of SMEs (a Trusted Partner) and addresses energy efficiency and sustainability in that role.</a:t>
            </a:r>
          </a:p>
          <a:p>
            <a:pPr>
              <a:lnSpc>
                <a:spcPct val="120000"/>
              </a:lnSpc>
            </a:pPr>
            <a:r>
              <a:rPr lang="en-US" sz="2400" noProof="0" dirty="0"/>
              <a:t>This can be people working with business park management, a local industry association climate and energy advice, municipal business development etc.</a:t>
            </a:r>
          </a:p>
          <a:p>
            <a:pPr>
              <a:lnSpc>
                <a:spcPct val="120000"/>
              </a:lnSpc>
            </a:pPr>
            <a:r>
              <a:rPr lang="en-US" sz="2400" noProof="0" dirty="0"/>
              <a:t>The training material combine theory on specific topics with  concrete examples and interactive activities based on your own experience.</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0B7FBCEB-76A2-49B4-9535-EC7B440A4A4E}"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3</a:t>
            </a:fld>
            <a:endParaRPr lang="de-DE" dirty="0"/>
          </a:p>
        </p:txBody>
      </p:sp>
    </p:spTree>
    <p:extLst>
      <p:ext uri="{BB962C8B-B14F-4D97-AF65-F5344CB8AC3E}">
        <p14:creationId xmlns:p14="http://schemas.microsoft.com/office/powerpoint/2010/main" val="4022992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CF8C77CB-5924-499C-B6FC-EE6A67001586}"/>
              </a:ext>
            </a:extLst>
          </p:cNvPr>
          <p:cNvSpPr>
            <a:spLocks noGrp="1"/>
          </p:cNvSpPr>
          <p:nvPr>
            <p:ph type="title"/>
          </p:nvPr>
        </p:nvSpPr>
        <p:spPr/>
        <p:txBody>
          <a:bodyPr/>
          <a:lstStyle/>
          <a:p>
            <a:r>
              <a:rPr lang="en-GB" dirty="0"/>
              <a:t>Key take aways</a:t>
            </a:r>
          </a:p>
        </p:txBody>
      </p:sp>
      <p:sp>
        <p:nvSpPr>
          <p:cNvPr id="5" name="Platshållare för datum 4">
            <a:extLst>
              <a:ext uri="{FF2B5EF4-FFF2-40B4-BE49-F238E27FC236}">
                <a16:creationId xmlns:a16="http://schemas.microsoft.com/office/drawing/2014/main" id="{9B9231EF-5070-4D06-B01B-E5E5FB98FE33}"/>
              </a:ext>
            </a:extLst>
          </p:cNvPr>
          <p:cNvSpPr>
            <a:spLocks noGrp="1"/>
          </p:cNvSpPr>
          <p:nvPr>
            <p:ph type="dt" sz="half" idx="10"/>
          </p:nvPr>
        </p:nvSpPr>
        <p:spPr/>
        <p:txBody>
          <a:bodyPr/>
          <a:lstStyle/>
          <a:p>
            <a:fld id="{A3C4FBC0-6483-4511-98DA-1A621F80C09E}" type="datetime1">
              <a:rPr lang="en-GB" smtClean="0"/>
              <a:t>24/05/2022</a:t>
            </a:fld>
            <a:endParaRPr lang="de-DE"/>
          </a:p>
        </p:txBody>
      </p:sp>
      <p:sp>
        <p:nvSpPr>
          <p:cNvPr id="6" name="Platshållare för bildnummer 5">
            <a:extLst>
              <a:ext uri="{FF2B5EF4-FFF2-40B4-BE49-F238E27FC236}">
                <a16:creationId xmlns:a16="http://schemas.microsoft.com/office/drawing/2014/main" id="{CACA1F71-905F-4A26-9D31-25036E188635}"/>
              </a:ext>
            </a:extLst>
          </p:cNvPr>
          <p:cNvSpPr>
            <a:spLocks noGrp="1"/>
          </p:cNvSpPr>
          <p:nvPr>
            <p:ph type="sldNum" sz="quarter" idx="11"/>
          </p:nvPr>
        </p:nvSpPr>
        <p:spPr/>
        <p:txBody>
          <a:bodyPr/>
          <a:lstStyle/>
          <a:p>
            <a:fld id="{CD13C9F6-DA1F-4969-8B21-2E803A8A69C8}" type="slidenum">
              <a:rPr lang="de-DE" smtClean="0"/>
              <a:t>30</a:t>
            </a:fld>
            <a:endParaRPr lang="de-DE" dirty="0"/>
          </a:p>
        </p:txBody>
      </p:sp>
      <p:sp>
        <p:nvSpPr>
          <p:cNvPr id="9" name="Platshållare för innehåll 2">
            <a:extLst>
              <a:ext uri="{FF2B5EF4-FFF2-40B4-BE49-F238E27FC236}">
                <a16:creationId xmlns:a16="http://schemas.microsoft.com/office/drawing/2014/main" id="{CF5F0A5D-AF28-4553-96F9-0088AACB5976}"/>
              </a:ext>
            </a:extLst>
          </p:cNvPr>
          <p:cNvSpPr>
            <a:spLocks noGrp="1"/>
          </p:cNvSpPr>
          <p:nvPr>
            <p:ph idx="1"/>
          </p:nvPr>
        </p:nvSpPr>
        <p:spPr>
          <a:xfrm>
            <a:off x="838200" y="1825625"/>
            <a:ext cx="10515600" cy="4286250"/>
          </a:xfrm>
          <a:solidFill>
            <a:schemeClr val="bg1"/>
          </a:solidFill>
          <a:ln>
            <a:noFill/>
          </a:ln>
        </p:spPr>
        <p:txBody>
          <a:bodyPr>
            <a:normAutofit fontScale="70000" lnSpcReduction="20000"/>
          </a:bodyPr>
          <a:lstStyle/>
          <a:p>
            <a:pPr marL="457200" indent="-457200">
              <a:lnSpc>
                <a:spcPct val="120000"/>
              </a:lnSpc>
              <a:buFont typeface="Arial" panose="020B0604020202020204" pitchFamily="34" charset="0"/>
              <a:buChar char="•"/>
            </a:pPr>
            <a:r>
              <a:rPr lang="en-GB" dirty="0"/>
              <a:t>By systematically analysing your own needs and available resources, you can identify how other stakeholders and collaboration partners can complement your own capabilities and provide resources that you are lacking.</a:t>
            </a:r>
          </a:p>
          <a:p>
            <a:pPr marL="1143000" lvl="1" indent="-457200">
              <a:lnSpc>
                <a:spcPct val="120000"/>
              </a:lnSpc>
            </a:pPr>
            <a:r>
              <a:rPr lang="en-GB" dirty="0"/>
              <a:t>This can improve the offer to the SMEs…</a:t>
            </a:r>
          </a:p>
          <a:p>
            <a:pPr marL="1143000" lvl="1" indent="-457200">
              <a:lnSpc>
                <a:spcPct val="120000"/>
              </a:lnSpc>
            </a:pPr>
            <a:r>
              <a:rPr lang="en-GB" dirty="0"/>
              <a:t>…and thereby increase the impact and long-term viability of the collective! </a:t>
            </a:r>
          </a:p>
          <a:p>
            <a:pPr marL="457200" indent="-457200">
              <a:lnSpc>
                <a:spcPct val="120000"/>
              </a:lnSpc>
              <a:buFont typeface="Arial" panose="020B0604020202020204" pitchFamily="34" charset="0"/>
              <a:buChar char="•"/>
            </a:pPr>
            <a:r>
              <a:rPr lang="en-GB" dirty="0"/>
              <a:t>To develop a long-term, viable, business model for the local energy collective, you will likely need to evaluate options for long-term organization and further explore potential revenue streams.</a:t>
            </a:r>
          </a:p>
          <a:p>
            <a:pPr marL="1143000" lvl="1" indent="-457200">
              <a:lnSpc>
                <a:spcPct val="120000"/>
              </a:lnSpc>
            </a:pPr>
            <a:r>
              <a:rPr lang="en-GB" dirty="0"/>
              <a:t>This can be a challenge…</a:t>
            </a:r>
          </a:p>
          <a:p>
            <a:pPr marL="1143000" lvl="1" indent="-457200">
              <a:lnSpc>
                <a:spcPct val="120000"/>
              </a:lnSpc>
            </a:pPr>
            <a:r>
              <a:rPr lang="en-GB" dirty="0"/>
              <a:t>…but ensures that you can keep reaching impact!</a:t>
            </a:r>
          </a:p>
          <a:p>
            <a:pPr marL="457200" indent="-457200">
              <a:lnSpc>
                <a:spcPct val="120000"/>
              </a:lnSpc>
              <a:buFont typeface="Arial" panose="020B0604020202020204" pitchFamily="34" charset="0"/>
              <a:buChar char="•"/>
            </a:pPr>
            <a:endParaRPr lang="en-GB" dirty="0"/>
          </a:p>
        </p:txBody>
      </p:sp>
      <p:sp>
        <p:nvSpPr>
          <p:cNvPr id="8" name="Rectangle 7">
            <a:extLst>
              <a:ext uri="{FF2B5EF4-FFF2-40B4-BE49-F238E27FC236}">
                <a16:creationId xmlns:a16="http://schemas.microsoft.com/office/drawing/2014/main" id="{996A6859-C86C-4F20-9E17-C94BAF20527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44204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a:xfrm>
            <a:off x="8604106" y="6339526"/>
            <a:ext cx="2743200" cy="365125"/>
          </a:xfrm>
        </p:spPr>
        <p:txBody>
          <a:bodyPr/>
          <a:lstStyle/>
          <a:p>
            <a:fld id="{CD13C9F6-DA1F-4969-8B21-2E803A8A69C8}" type="slidenum">
              <a:rPr lang="de-DE" smtClean="0"/>
              <a:t>31</a:t>
            </a:fld>
            <a:endParaRPr lang="de-DE" dirty="0"/>
          </a:p>
        </p:txBody>
      </p:sp>
      <p:pic>
        <p:nvPicPr>
          <p:cNvPr id="18" name="Grafik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252" y="1947772"/>
            <a:ext cx="3891516" cy="2994643"/>
          </a:xfrm>
          <a:prstGeom prst="rect">
            <a:avLst/>
          </a:prstGeom>
        </p:spPr>
      </p:pic>
      <p:sp>
        <p:nvSpPr>
          <p:cNvPr id="19" name="Textfeld 18"/>
          <p:cNvSpPr txBox="1"/>
          <p:nvPr/>
        </p:nvSpPr>
        <p:spPr>
          <a:xfrm>
            <a:off x="2875077" y="953131"/>
            <a:ext cx="5944850" cy="523220"/>
          </a:xfrm>
          <a:prstGeom prst="rect">
            <a:avLst/>
          </a:prstGeom>
          <a:noFill/>
        </p:spPr>
        <p:txBody>
          <a:bodyPr wrap="square" rtlCol="0">
            <a:spAutoFit/>
          </a:bodyPr>
          <a:lstStyle/>
          <a:p>
            <a:pPr algn="ctr"/>
            <a:r>
              <a:rPr lang="de-DE" sz="2800" dirty="0" err="1">
                <a:latin typeface="Noto Sans" panose="020B0502040504020204" pitchFamily="34" charset="0"/>
                <a:ea typeface="Noto Sans" panose="020B0502040504020204" pitchFamily="34" charset="0"/>
                <a:cs typeface="Noto Sans" panose="020B0502040504020204" pitchFamily="34" charset="0"/>
              </a:rPr>
              <a:t>Thanks</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for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your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attention</a:t>
            </a:r>
            <a:r>
              <a:rPr lang="de-DE" sz="2800" dirty="0">
                <a:latin typeface="Noto Sans" panose="020B0502040504020204" pitchFamily="34" charset="0"/>
                <a:ea typeface="Noto Sans" panose="020B0502040504020204" pitchFamily="34" charset="0"/>
                <a:cs typeface="Noto Sans" panose="020B0502040504020204" pitchFamily="34" charset="0"/>
              </a:rPr>
              <a:t>!</a:t>
            </a:r>
          </a:p>
        </p:txBody>
      </p:sp>
      <p:sp>
        <p:nvSpPr>
          <p:cNvPr id="22" name="Datumsplatzhalter 3"/>
          <p:cNvSpPr>
            <a:spLocks noGrp="1"/>
          </p:cNvSpPr>
          <p:nvPr>
            <p:ph type="dt" sz="half" idx="10"/>
          </p:nvPr>
        </p:nvSpPr>
        <p:spPr>
          <a:xfrm>
            <a:off x="838200" y="6356350"/>
            <a:ext cx="2743200" cy="365125"/>
          </a:xfrm>
        </p:spPr>
        <p:txBody>
          <a:bodyPr/>
          <a:lstStyle/>
          <a:p>
            <a:fld id="{C031FB04-0292-4FC5-BFFD-9CD854E550FE}" type="datetime1">
              <a:rPr lang="en-GB" smtClean="0"/>
              <a:t>24/05/2022</a:t>
            </a:fld>
            <a:endParaRPr lang="de-DE"/>
          </a:p>
        </p:txBody>
      </p:sp>
      <p:pic>
        <p:nvPicPr>
          <p:cNvPr id="23" name="Immagine 2"/>
          <p:cNvPicPr/>
          <p:nvPr/>
        </p:nvPicPr>
        <p:blipFill>
          <a:blip r:embed="rId4">
            <a:extLst>
              <a:ext uri="{28A0092B-C50C-407E-A947-70E740481C1C}">
                <a14:useLocalDpi xmlns:a14="http://schemas.microsoft.com/office/drawing/2010/main" val="0"/>
              </a:ext>
            </a:extLst>
          </a:blip>
          <a:srcRect/>
          <a:stretch>
            <a:fillRect/>
          </a:stretch>
        </p:blipFill>
        <p:spPr bwMode="auto">
          <a:xfrm>
            <a:off x="10186520" y="5643825"/>
            <a:ext cx="463100" cy="546600"/>
          </a:xfrm>
          <a:prstGeom prst="rect">
            <a:avLst/>
          </a:prstGeom>
          <a:noFill/>
          <a:ln>
            <a:noFill/>
          </a:ln>
        </p:spPr>
      </p:pic>
      <p:pic>
        <p:nvPicPr>
          <p:cNvPr id="25" name="Afbeelding 16" descr="cidimage002.png@01D4FECE.D63D32C0"/>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11266902" y="5674435"/>
            <a:ext cx="414671" cy="401685"/>
          </a:xfrm>
          <a:prstGeom prst="rect">
            <a:avLst/>
          </a:prstGeom>
          <a:noFill/>
          <a:ln>
            <a:noFill/>
          </a:ln>
        </p:spPr>
      </p:pic>
      <p:pic>
        <p:nvPicPr>
          <p:cNvPr id="26" name="Picture 1"/>
          <p:cNvPicPr/>
          <p:nvPr/>
        </p:nvPicPr>
        <p:blipFill rotWithShape="1">
          <a:blip r:embed="rId7" cstate="print">
            <a:extLst>
              <a:ext uri="{28A0092B-C50C-407E-A947-70E740481C1C}">
                <a14:useLocalDpi xmlns:a14="http://schemas.microsoft.com/office/drawing/2010/main" val="0"/>
              </a:ext>
            </a:extLst>
          </a:blip>
          <a:srcRect t="8773" b="16666"/>
          <a:stretch/>
        </p:blipFill>
        <p:spPr bwMode="auto">
          <a:xfrm>
            <a:off x="5016416" y="5675446"/>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6101" y="5662227"/>
            <a:ext cx="447505" cy="439814"/>
          </a:xfrm>
          <a:prstGeom prst="rect">
            <a:avLst/>
          </a:prstGeom>
          <a:noFill/>
          <a:ln>
            <a:noFill/>
          </a:ln>
        </p:spPr>
      </p:pic>
      <p:pic>
        <p:nvPicPr>
          <p:cNvPr id="28" name="Picture 24"/>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3002" y="5772902"/>
            <a:ext cx="520986" cy="240621"/>
          </a:xfrm>
          <a:prstGeom prst="rect">
            <a:avLst/>
          </a:prstGeom>
          <a:noFill/>
          <a:ln>
            <a:noFill/>
          </a:ln>
        </p:spPr>
      </p:pic>
      <p:pic>
        <p:nvPicPr>
          <p:cNvPr id="29" name="Picture 27" descr="header_E"/>
          <p:cNvPicPr/>
          <p:nvPr/>
        </p:nvPicPr>
        <p:blipFill>
          <a:blip r:embed="rId10" cstate="print">
            <a:extLst>
              <a:ext uri="{28A0092B-C50C-407E-A947-70E740481C1C}">
                <a14:useLocalDpi xmlns:a14="http://schemas.microsoft.com/office/drawing/2010/main" val="0"/>
              </a:ext>
            </a:extLst>
          </a:blip>
          <a:srcRect l="31882" r="31726"/>
          <a:stretch>
            <a:fillRect/>
          </a:stretch>
        </p:blipFill>
        <p:spPr bwMode="auto">
          <a:xfrm>
            <a:off x="8719343" y="5698491"/>
            <a:ext cx="786800" cy="367285"/>
          </a:xfrm>
          <a:prstGeom prst="rect">
            <a:avLst/>
          </a:prstGeom>
          <a:noFill/>
        </p:spPr>
      </p:pic>
      <p:pic>
        <p:nvPicPr>
          <p:cNvPr id="30" name="Immagine 2"/>
          <p:cNvPicPr/>
          <p:nvPr/>
        </p:nvPicPr>
        <p:blipFill>
          <a:blip r:embed="rId11" cstate="print">
            <a:extLst>
              <a:ext uri="{28A0092B-C50C-407E-A947-70E740481C1C}">
                <a14:useLocalDpi xmlns:a14="http://schemas.microsoft.com/office/drawing/2010/main" val="0"/>
              </a:ext>
            </a:extLst>
          </a:blip>
          <a:stretch>
            <a:fillRect/>
          </a:stretch>
        </p:blipFill>
        <p:spPr>
          <a:xfrm>
            <a:off x="3157236" y="5776812"/>
            <a:ext cx="722915" cy="271360"/>
          </a:xfrm>
          <a:prstGeom prst="rect">
            <a:avLst/>
          </a:prstGeom>
        </p:spPr>
      </p:pic>
      <p:pic>
        <p:nvPicPr>
          <p:cNvPr id="31" name="Grafik 30" descr="R:\PR\01_Unternehmenskommunikation\12_Corporate_Design\02_Logo\bea_logo_black_font\bea_logo_black_font_c4_transp.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4472" y="5789582"/>
            <a:ext cx="517496" cy="288447"/>
          </a:xfrm>
          <a:prstGeom prst="rect">
            <a:avLst/>
          </a:prstGeom>
          <a:noFill/>
          <a:ln>
            <a:noFill/>
          </a:ln>
        </p:spPr>
      </p:pic>
      <p:pic>
        <p:nvPicPr>
          <p:cNvPr id="32" name="Bildobjekt 2"/>
          <p:cNvPicPr/>
          <p:nvPr/>
        </p:nvPicPr>
        <p:blipFill>
          <a:blip r:embed="rId13" cstate="print">
            <a:extLst>
              <a:ext uri="{28A0092B-C50C-407E-A947-70E740481C1C}">
                <a14:useLocalDpi xmlns:a14="http://schemas.microsoft.com/office/drawing/2010/main" val="0"/>
              </a:ext>
            </a:extLst>
          </a:blip>
          <a:stretch>
            <a:fillRect/>
          </a:stretch>
        </p:blipFill>
        <p:spPr>
          <a:xfrm>
            <a:off x="1901797" y="5721421"/>
            <a:ext cx="919086" cy="354787"/>
          </a:xfrm>
          <a:prstGeom prst="rect">
            <a:avLst/>
          </a:prstGeom>
        </p:spPr>
      </p:pic>
      <p:pic>
        <p:nvPicPr>
          <p:cNvPr id="33" name="Picture 25" descr="https://365tno.sharepoint.com/sites/intranet/Organisation/CS/Marketing_Communications/Externe-profilering/Logos/426_1_TNO_ifl_zwart.png"/>
          <p:cNvPicPr/>
          <p:nvPr/>
        </p:nvPicPr>
        <p:blipFill rotWithShape="1">
          <a:blip r:embed="rId14" cstate="print">
            <a:extLst>
              <a:ext uri="{28A0092B-C50C-407E-A947-70E740481C1C}">
                <a14:useLocalDpi xmlns:a14="http://schemas.microsoft.com/office/drawing/2010/main" val="0"/>
              </a:ext>
            </a:extLst>
          </a:blip>
          <a:srcRect l="7704" t="16984" r="4714" b="21687"/>
          <a:stretch/>
        </p:blipFill>
        <p:spPr bwMode="auto">
          <a:xfrm>
            <a:off x="549536" y="5806262"/>
            <a:ext cx="1015908" cy="17139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EFA8E873-E36C-460E-AA6F-1D28F865BBD7}"/>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37311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BD49709-2A96-4189-8F25-603B8A31DB9F}"/>
              </a:ext>
            </a:extLst>
          </p:cNvPr>
          <p:cNvSpPr>
            <a:spLocks noGrp="1"/>
          </p:cNvSpPr>
          <p:nvPr>
            <p:ph type="title"/>
          </p:nvPr>
        </p:nvSpPr>
        <p:spPr/>
        <p:txBody>
          <a:bodyPr/>
          <a:lstStyle/>
          <a:p>
            <a:r>
              <a:rPr lang="sv-SE" dirty="0"/>
              <a:t>Main source </a:t>
            </a:r>
            <a:r>
              <a:rPr lang="sv-SE" dirty="0" err="1"/>
              <a:t>of</a:t>
            </a:r>
            <a:r>
              <a:rPr lang="sv-SE" dirty="0"/>
              <a:t> information</a:t>
            </a:r>
          </a:p>
        </p:txBody>
      </p:sp>
      <p:sp>
        <p:nvSpPr>
          <p:cNvPr id="4" name="Platshållare för text 3">
            <a:extLst>
              <a:ext uri="{FF2B5EF4-FFF2-40B4-BE49-F238E27FC236}">
                <a16:creationId xmlns:a16="http://schemas.microsoft.com/office/drawing/2014/main" id="{FF415D5E-BD1A-4D5E-AA2A-E89C1474E6BB}"/>
              </a:ext>
            </a:extLst>
          </p:cNvPr>
          <p:cNvSpPr>
            <a:spLocks noGrp="1"/>
          </p:cNvSpPr>
          <p:nvPr>
            <p:ph type="body" sz="half" idx="2"/>
          </p:nvPr>
        </p:nvSpPr>
        <p:spPr>
          <a:xfrm>
            <a:off x="839788" y="2057400"/>
            <a:ext cx="4030163" cy="3811588"/>
          </a:xfrm>
        </p:spPr>
        <p:txBody>
          <a:bodyPr>
            <a:noAutofit/>
          </a:bodyPr>
          <a:lstStyle/>
          <a:p>
            <a:r>
              <a:rPr lang="en-US" sz="1800" dirty="0"/>
              <a:t>The handbook describing the GEAR@SME methodology is the main source of information in this training, especially for the lectures.</a:t>
            </a:r>
          </a:p>
          <a:p>
            <a:r>
              <a:rPr lang="en-US" sz="1800" dirty="0"/>
              <a:t>The handbook is extensive and the training will guide you through the most important parts on an overall level as well as give you details in certain areas.</a:t>
            </a:r>
          </a:p>
          <a:p>
            <a:r>
              <a:rPr lang="en-US" sz="1800" dirty="0"/>
              <a:t>Examples and exercises will put the information into context.</a:t>
            </a:r>
          </a:p>
        </p:txBody>
      </p:sp>
      <p:sp>
        <p:nvSpPr>
          <p:cNvPr id="5" name="Platshållare för datum 4">
            <a:extLst>
              <a:ext uri="{FF2B5EF4-FFF2-40B4-BE49-F238E27FC236}">
                <a16:creationId xmlns:a16="http://schemas.microsoft.com/office/drawing/2014/main" id="{8A5DE279-F471-49E2-A6E9-B233218534A6}"/>
              </a:ext>
            </a:extLst>
          </p:cNvPr>
          <p:cNvSpPr>
            <a:spLocks noGrp="1"/>
          </p:cNvSpPr>
          <p:nvPr>
            <p:ph type="dt" sz="half" idx="10"/>
          </p:nvPr>
        </p:nvSpPr>
        <p:spPr/>
        <p:txBody>
          <a:bodyPr/>
          <a:lstStyle/>
          <a:p>
            <a:fld id="{D6AB9EFA-9A50-4D86-B13E-20062A552B19}" type="datetime1">
              <a:rPr lang="en-GB" smtClean="0"/>
              <a:t>24/05/2022</a:t>
            </a:fld>
            <a:endParaRPr lang="de-DE"/>
          </a:p>
        </p:txBody>
      </p:sp>
      <p:sp>
        <p:nvSpPr>
          <p:cNvPr id="6" name="Platshållare för bildnummer 5">
            <a:extLst>
              <a:ext uri="{FF2B5EF4-FFF2-40B4-BE49-F238E27FC236}">
                <a16:creationId xmlns:a16="http://schemas.microsoft.com/office/drawing/2014/main" id="{D780B02F-377B-40AE-84DC-1757B7B8892B}"/>
              </a:ext>
            </a:extLst>
          </p:cNvPr>
          <p:cNvSpPr>
            <a:spLocks noGrp="1"/>
          </p:cNvSpPr>
          <p:nvPr>
            <p:ph type="sldNum" sz="quarter" idx="11"/>
          </p:nvPr>
        </p:nvSpPr>
        <p:spPr/>
        <p:txBody>
          <a:bodyPr/>
          <a:lstStyle/>
          <a:p>
            <a:fld id="{CD13C9F6-DA1F-4969-8B21-2E803A8A69C8}" type="slidenum">
              <a:rPr lang="de-DE" smtClean="0"/>
              <a:t>32</a:t>
            </a:fld>
            <a:endParaRPr lang="de-DE" dirty="0"/>
          </a:p>
        </p:txBody>
      </p:sp>
      <p:pic>
        <p:nvPicPr>
          <p:cNvPr id="7" name="Platshållare för innehåll 8">
            <a:extLst>
              <a:ext uri="{FF2B5EF4-FFF2-40B4-BE49-F238E27FC236}">
                <a16:creationId xmlns:a16="http://schemas.microsoft.com/office/drawing/2014/main" id="{BB093CB1-ACB9-42EA-8C6B-ABAA0B0D0F71}"/>
              </a:ext>
            </a:extLst>
          </p:cNvPr>
          <p:cNvPicPr>
            <a:picLocks noGrp="1" noChangeAspect="1"/>
          </p:cNvPicPr>
          <p:nvPr>
            <p:ph idx="1"/>
          </p:nvPr>
        </p:nvPicPr>
        <p:blipFill rotWithShape="1">
          <a:blip r:embed="rId3"/>
          <a:srcRect l="21747" t="12157" r="22915" b="7206"/>
          <a:stretch/>
        </p:blipFill>
        <p:spPr>
          <a:xfrm>
            <a:off x="5183187" y="1035216"/>
            <a:ext cx="6758643" cy="5232019"/>
          </a:xfrm>
        </p:spPr>
      </p:pic>
      <p:sp>
        <p:nvSpPr>
          <p:cNvPr id="8" name="Rectangle 7">
            <a:extLst>
              <a:ext uri="{FF2B5EF4-FFF2-40B4-BE49-F238E27FC236}">
                <a16:creationId xmlns:a16="http://schemas.microsoft.com/office/drawing/2014/main" id="{EC4FF393-E812-4347-898A-6BA4E6E7ED43}"/>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7259344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3"/>
          <p:cNvSpPr txBox="1">
            <a:spLocks noGrp="1"/>
          </p:cNvSpPr>
          <p:nvPr>
            <p:ph type="title"/>
          </p:nvPr>
        </p:nvSpPr>
        <p:spPr>
          <a:xfrm>
            <a:off x="350800" y="1369592"/>
            <a:ext cx="10515600" cy="572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34EA8"/>
              </a:buClr>
              <a:buSzPts val="3200"/>
              <a:buFont typeface="Arial"/>
              <a:buNone/>
            </a:pPr>
            <a:r>
              <a:rPr lang="en-US" dirty="0">
                <a:latin typeface="+mj-lt"/>
                <a:ea typeface="Century Gothic"/>
                <a:cs typeface="Century Gothic"/>
                <a:sym typeface="Century Gothic"/>
              </a:rPr>
              <a:t>Stakeholder analysis for development of network</a:t>
            </a:r>
          </a:p>
        </p:txBody>
      </p:sp>
      <p:sp>
        <p:nvSpPr>
          <p:cNvPr id="446" name="Google Shape;446;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fld id="{1331AABE-C3ED-4428-8A83-F279E7D3D81D}" type="datetime1">
              <a:rPr lang="en-GB" smtClean="0"/>
              <a:t>24/05/2022</a:t>
            </a:fld>
            <a:endParaRPr/>
          </a:p>
        </p:txBody>
      </p:sp>
      <p:sp>
        <p:nvSpPr>
          <p:cNvPr id="447" name="Google Shape;447;p33"/>
          <p:cNvSpPr txBox="1">
            <a:spLocks noGrp="1"/>
          </p:cNvSpPr>
          <p:nvPr>
            <p:ph type="sldNum" idx="12"/>
          </p:nvPr>
        </p:nvSpPr>
        <p:spPr>
          <a:xfrm>
            <a:off x="8610600" y="6365063"/>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nl-NL" smtClean="0"/>
              <a:pPr marL="0" lvl="0" indent="0" algn="r" rtl="0">
                <a:spcBef>
                  <a:spcPts val="0"/>
                </a:spcBef>
                <a:spcAft>
                  <a:spcPts val="0"/>
                </a:spcAft>
                <a:buNone/>
              </a:pPr>
              <a:t>33</a:t>
            </a:fld>
            <a:endParaRPr/>
          </a:p>
        </p:txBody>
      </p:sp>
      <p:sp>
        <p:nvSpPr>
          <p:cNvPr id="2" name="TextBox 1">
            <a:extLst>
              <a:ext uri="{FF2B5EF4-FFF2-40B4-BE49-F238E27FC236}">
                <a16:creationId xmlns:a16="http://schemas.microsoft.com/office/drawing/2014/main" id="{93280FF0-B210-4AB9-B4A8-99647EDD5811}"/>
              </a:ext>
            </a:extLst>
          </p:cNvPr>
          <p:cNvSpPr txBox="1"/>
          <p:nvPr/>
        </p:nvSpPr>
        <p:spPr>
          <a:xfrm>
            <a:off x="350800" y="2197100"/>
            <a:ext cx="10355300" cy="1938992"/>
          </a:xfrm>
          <a:prstGeom prst="rect">
            <a:avLst/>
          </a:prstGeom>
          <a:noFill/>
        </p:spPr>
        <p:txBody>
          <a:bodyPr wrap="square" rtlCol="0">
            <a:spAutoFit/>
          </a:bodyPr>
          <a:lstStyle/>
          <a:p>
            <a:r>
              <a:rPr lang="en-GB" sz="2400" b="1">
                <a:latin typeface="+mj-lt"/>
              </a:rPr>
              <a:t>In-depth steps</a:t>
            </a:r>
          </a:p>
          <a:p>
            <a:pPr marL="342900" indent="-342900">
              <a:buAutoNum type="arabicPeriod"/>
            </a:pPr>
            <a:r>
              <a:rPr lang="en-GB" sz="2400">
                <a:latin typeface="+mj-lt"/>
              </a:rPr>
              <a:t>Identify which stakeholders play a role in your initiative</a:t>
            </a:r>
          </a:p>
          <a:p>
            <a:pPr marL="342900" indent="-342900">
              <a:buAutoNum type="arabicPeriod"/>
            </a:pPr>
            <a:r>
              <a:rPr lang="en-GB" sz="2400">
                <a:latin typeface="+mj-lt"/>
              </a:rPr>
              <a:t>Map out what you know of these stakeholders</a:t>
            </a:r>
          </a:p>
          <a:p>
            <a:pPr marL="342900" indent="-342900">
              <a:buAutoNum type="arabicPeriod"/>
            </a:pPr>
            <a:r>
              <a:rPr lang="en-GB" sz="2400">
                <a:latin typeface="+mj-lt"/>
              </a:rPr>
              <a:t>Select the stakeholders you want to collaborate with</a:t>
            </a:r>
          </a:p>
          <a:p>
            <a:pPr marL="342900" indent="-342900">
              <a:buAutoNum type="arabicPeriod"/>
            </a:pPr>
            <a:r>
              <a:rPr lang="en-GB" sz="2400">
                <a:latin typeface="+mj-lt"/>
              </a:rPr>
              <a:t>Determine the intended role for each stakeholder</a:t>
            </a:r>
          </a:p>
        </p:txBody>
      </p:sp>
      <p:pic>
        <p:nvPicPr>
          <p:cNvPr id="8" name="Graphic 7" descr="Children outline">
            <a:extLst>
              <a:ext uri="{FF2B5EF4-FFF2-40B4-BE49-F238E27FC236}">
                <a16:creationId xmlns:a16="http://schemas.microsoft.com/office/drawing/2014/main" id="{4DD42942-E2E8-4042-8BE8-BBE34F18D63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81360" y="3641968"/>
            <a:ext cx="3116855" cy="3116855"/>
          </a:xfrm>
          <a:prstGeom prst="rect">
            <a:avLst/>
          </a:prstGeom>
        </p:spPr>
      </p:pic>
      <p:sp>
        <p:nvSpPr>
          <p:cNvPr id="7" name="Rectangle 6">
            <a:extLst>
              <a:ext uri="{FF2B5EF4-FFF2-40B4-BE49-F238E27FC236}">
                <a16:creationId xmlns:a16="http://schemas.microsoft.com/office/drawing/2014/main" id="{8642143C-C24B-4074-9205-31FDFC60ECC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9180656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E688E-98BC-4157-9EE3-134233A6B8AF}"/>
              </a:ext>
            </a:extLst>
          </p:cNvPr>
          <p:cNvSpPr>
            <a:spLocks noGrp="1"/>
          </p:cNvSpPr>
          <p:nvPr>
            <p:ph type="title"/>
          </p:nvPr>
        </p:nvSpPr>
        <p:spPr/>
        <p:txBody>
          <a:bodyPr/>
          <a:lstStyle/>
          <a:p>
            <a:r>
              <a:rPr lang="en-GB"/>
              <a:t>A.1 Overview of stakeholders, an example</a:t>
            </a:r>
          </a:p>
        </p:txBody>
      </p:sp>
      <p:sp>
        <p:nvSpPr>
          <p:cNvPr id="3" name="Content Placeholder 2">
            <a:extLst>
              <a:ext uri="{FF2B5EF4-FFF2-40B4-BE49-F238E27FC236}">
                <a16:creationId xmlns:a16="http://schemas.microsoft.com/office/drawing/2014/main" id="{2FCDFF75-BCC6-4DA0-BABD-D8A6F9639CF7}"/>
              </a:ext>
            </a:extLst>
          </p:cNvPr>
          <p:cNvSpPr>
            <a:spLocks noGrp="1"/>
          </p:cNvSpPr>
          <p:nvPr>
            <p:ph idx="1"/>
          </p:nvPr>
        </p:nvSpPr>
        <p:spPr>
          <a:xfrm>
            <a:off x="838201" y="1890443"/>
            <a:ext cx="6509680" cy="4286519"/>
          </a:xfrm>
        </p:spPr>
        <p:txBody>
          <a:bodyPr>
            <a:normAutofit/>
          </a:bodyPr>
          <a:lstStyle/>
          <a:p>
            <a:pPr marL="457200" indent="-457200">
              <a:buFont typeface="Arial" panose="020B0604020202020204" pitchFamily="34" charset="0"/>
              <a:buChar char="•"/>
            </a:pPr>
            <a:endParaRPr lang="en-US" sz="1800" dirty="0"/>
          </a:p>
          <a:p>
            <a:pPr marL="457200" indent="-457200">
              <a:buFont typeface="Arial" panose="020B0604020202020204" pitchFamily="34" charset="0"/>
              <a:buChar char="•"/>
            </a:pPr>
            <a:endParaRPr lang="en-US" sz="1800" dirty="0"/>
          </a:p>
          <a:p>
            <a:pPr marL="457200" indent="-457200">
              <a:buFont typeface="Arial" panose="020B0604020202020204" pitchFamily="34" charset="0"/>
              <a:buChar char="•"/>
            </a:pPr>
            <a:endParaRPr lang="en-US" sz="1800" dirty="0"/>
          </a:p>
          <a:p>
            <a:pPr marL="457200" indent="-457200">
              <a:buFont typeface="Arial" panose="020B0604020202020204" pitchFamily="34" charset="0"/>
              <a:buChar char="•"/>
            </a:pPr>
            <a:endParaRPr lang="en-US" sz="1800" dirty="0"/>
          </a:p>
          <a:p>
            <a:pPr marL="457200" indent="-457200">
              <a:buFont typeface="Arial" panose="020B0604020202020204" pitchFamily="34" charset="0"/>
              <a:buChar char="•"/>
            </a:pPr>
            <a:r>
              <a:rPr lang="en-US" sz="2400" dirty="0"/>
              <a:t>Identify </a:t>
            </a:r>
            <a:r>
              <a:rPr lang="en-GB" sz="2400" dirty="0"/>
              <a:t>relevant stakeholders in your network/stakeholders that you know of (longlist)</a:t>
            </a:r>
            <a:endParaRPr lang="en-US" sz="2400" dirty="0"/>
          </a:p>
          <a:p>
            <a:pPr marL="457200" indent="-457200">
              <a:buFont typeface="Arial" panose="020B0604020202020204" pitchFamily="34" charset="0"/>
              <a:buChar char="•"/>
            </a:pPr>
            <a:r>
              <a:rPr lang="en-US" sz="2400" dirty="0"/>
              <a:t>How relevant/central are they for your collective? (the more central in the circle, the more relevant/involved)</a:t>
            </a:r>
          </a:p>
        </p:txBody>
      </p:sp>
      <p:sp>
        <p:nvSpPr>
          <p:cNvPr id="4" name="Date Placeholder 3">
            <a:extLst>
              <a:ext uri="{FF2B5EF4-FFF2-40B4-BE49-F238E27FC236}">
                <a16:creationId xmlns:a16="http://schemas.microsoft.com/office/drawing/2014/main" id="{3312F822-A104-4B74-8EA9-8CB52C115655}"/>
              </a:ext>
            </a:extLst>
          </p:cNvPr>
          <p:cNvSpPr>
            <a:spLocks noGrp="1"/>
          </p:cNvSpPr>
          <p:nvPr>
            <p:ph type="dt" sz="half" idx="10"/>
          </p:nvPr>
        </p:nvSpPr>
        <p:spPr/>
        <p:txBody>
          <a:bodyPr/>
          <a:lstStyle/>
          <a:p>
            <a:fld id="{F146B88C-9E86-4374-8D45-529C2DD43E04}" type="datetime1">
              <a:rPr lang="en-GB" smtClean="0"/>
              <a:t>24/05/2022</a:t>
            </a:fld>
            <a:endParaRPr lang="de-DE"/>
          </a:p>
        </p:txBody>
      </p:sp>
      <p:sp>
        <p:nvSpPr>
          <p:cNvPr id="5" name="Slide Number Placeholder 4">
            <a:extLst>
              <a:ext uri="{FF2B5EF4-FFF2-40B4-BE49-F238E27FC236}">
                <a16:creationId xmlns:a16="http://schemas.microsoft.com/office/drawing/2014/main" id="{B39E074D-B9B2-4B26-BE2A-558BC78DC712}"/>
              </a:ext>
            </a:extLst>
          </p:cNvPr>
          <p:cNvSpPr>
            <a:spLocks noGrp="1"/>
          </p:cNvSpPr>
          <p:nvPr>
            <p:ph type="sldNum" sz="quarter" idx="11"/>
          </p:nvPr>
        </p:nvSpPr>
        <p:spPr/>
        <p:txBody>
          <a:bodyPr/>
          <a:lstStyle/>
          <a:p>
            <a:fld id="{CD13C9F6-DA1F-4969-8B21-2E803A8A69C8}" type="slidenum">
              <a:rPr lang="de-DE" smtClean="0"/>
              <a:t>34</a:t>
            </a:fld>
            <a:endParaRPr lang="de-DE"/>
          </a:p>
        </p:txBody>
      </p:sp>
      <p:grpSp>
        <p:nvGrpSpPr>
          <p:cNvPr id="6" name="Group 5">
            <a:extLst>
              <a:ext uri="{FF2B5EF4-FFF2-40B4-BE49-F238E27FC236}">
                <a16:creationId xmlns:a16="http://schemas.microsoft.com/office/drawing/2014/main" id="{8BDE303B-E033-4883-929D-86B8A21C0D9A}"/>
              </a:ext>
            </a:extLst>
          </p:cNvPr>
          <p:cNvGrpSpPr/>
          <p:nvPr/>
        </p:nvGrpSpPr>
        <p:grpSpPr>
          <a:xfrm>
            <a:off x="7619999" y="1947727"/>
            <a:ext cx="4171950" cy="4171950"/>
            <a:chOff x="2136000" y="1449000"/>
            <a:chExt cx="3960000" cy="3960000"/>
          </a:xfrm>
        </p:grpSpPr>
        <p:sp>
          <p:nvSpPr>
            <p:cNvPr id="7" name="Oval 6">
              <a:extLst>
                <a:ext uri="{FF2B5EF4-FFF2-40B4-BE49-F238E27FC236}">
                  <a16:creationId xmlns:a16="http://schemas.microsoft.com/office/drawing/2014/main" id="{77D228AE-34AF-4839-95C3-D10C44DE342E}"/>
                </a:ext>
              </a:extLst>
            </p:cNvPr>
            <p:cNvSpPr/>
            <p:nvPr/>
          </p:nvSpPr>
          <p:spPr>
            <a:xfrm>
              <a:off x="2136000" y="1449000"/>
              <a:ext cx="3960000" cy="3960000"/>
            </a:xfrm>
            <a:prstGeom prst="ellipse">
              <a:avLst/>
            </a:prstGeom>
            <a:solidFill>
              <a:schemeClr val="accent2">
                <a:lumMod val="75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extLst>
                <a:ext uri="{FF2B5EF4-FFF2-40B4-BE49-F238E27FC236}">
                  <a16:creationId xmlns:a16="http://schemas.microsoft.com/office/drawing/2014/main" id="{14C174E1-8493-40D4-8081-E3F3B4D7AEFE}"/>
                </a:ext>
              </a:extLst>
            </p:cNvPr>
            <p:cNvSpPr/>
            <p:nvPr/>
          </p:nvSpPr>
          <p:spPr>
            <a:xfrm>
              <a:off x="2766000" y="2079000"/>
              <a:ext cx="2700000" cy="2700000"/>
            </a:xfrm>
            <a:prstGeom prst="ellipse">
              <a:avLst/>
            </a:prstGeom>
            <a:solidFill>
              <a:schemeClr val="accent2">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l 8">
              <a:extLst>
                <a:ext uri="{FF2B5EF4-FFF2-40B4-BE49-F238E27FC236}">
                  <a16:creationId xmlns:a16="http://schemas.microsoft.com/office/drawing/2014/main" id="{EB5B350E-94E0-47D5-A868-9C70C204996A}"/>
                </a:ext>
              </a:extLst>
            </p:cNvPr>
            <p:cNvSpPr/>
            <p:nvPr/>
          </p:nvSpPr>
          <p:spPr>
            <a:xfrm>
              <a:off x="3396000" y="2709000"/>
              <a:ext cx="1440000" cy="1440000"/>
            </a:xfrm>
            <a:prstGeom prst="ellipse">
              <a:avLst/>
            </a:prstGeom>
            <a:solidFill>
              <a:schemeClr val="accent2">
                <a:lumMod val="60000"/>
                <a:lumOff val="40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extBox 9">
              <a:extLst>
                <a:ext uri="{FF2B5EF4-FFF2-40B4-BE49-F238E27FC236}">
                  <a16:creationId xmlns:a16="http://schemas.microsoft.com/office/drawing/2014/main" id="{184C58F9-58CA-4D95-AD1B-0D5E80EA4C1B}"/>
                </a:ext>
              </a:extLst>
            </p:cNvPr>
            <p:cNvSpPr txBox="1"/>
            <p:nvPr/>
          </p:nvSpPr>
          <p:spPr>
            <a:xfrm>
              <a:off x="3541386" y="3096705"/>
              <a:ext cx="842963" cy="307327"/>
            </a:xfrm>
            <a:prstGeom prst="rect">
              <a:avLst/>
            </a:prstGeom>
            <a:noFill/>
          </p:spPr>
          <p:txBody>
            <a:bodyPr wrap="square" rtlCol="0">
              <a:spAutoFit/>
            </a:bodyPr>
            <a:lstStyle/>
            <a:p>
              <a:r>
                <a:rPr lang="nl-NL" sz="1400"/>
                <a:t>SME X</a:t>
              </a:r>
            </a:p>
          </p:txBody>
        </p:sp>
        <p:sp>
          <p:nvSpPr>
            <p:cNvPr id="11" name="TextBox 10">
              <a:extLst>
                <a:ext uri="{FF2B5EF4-FFF2-40B4-BE49-F238E27FC236}">
                  <a16:creationId xmlns:a16="http://schemas.microsoft.com/office/drawing/2014/main" id="{AB9DADD1-7813-49B0-B7DD-36A76EAEE16B}"/>
                </a:ext>
              </a:extLst>
            </p:cNvPr>
            <p:cNvSpPr txBox="1"/>
            <p:nvPr/>
          </p:nvSpPr>
          <p:spPr>
            <a:xfrm>
              <a:off x="4720351" y="3649601"/>
              <a:ext cx="842963" cy="307327"/>
            </a:xfrm>
            <a:prstGeom prst="rect">
              <a:avLst/>
            </a:prstGeom>
            <a:noFill/>
          </p:spPr>
          <p:txBody>
            <a:bodyPr wrap="square" rtlCol="0">
              <a:spAutoFit/>
            </a:bodyPr>
            <a:lstStyle/>
            <a:p>
              <a:r>
                <a:rPr lang="nl-NL" sz="1400"/>
                <a:t>SME Y</a:t>
              </a:r>
            </a:p>
          </p:txBody>
        </p:sp>
        <p:sp>
          <p:nvSpPr>
            <p:cNvPr id="12" name="TextBox 11">
              <a:extLst>
                <a:ext uri="{FF2B5EF4-FFF2-40B4-BE49-F238E27FC236}">
                  <a16:creationId xmlns:a16="http://schemas.microsoft.com/office/drawing/2014/main" id="{8F06C4C6-8617-40F7-8FDD-0A23334458A4}"/>
                </a:ext>
              </a:extLst>
            </p:cNvPr>
            <p:cNvSpPr txBox="1"/>
            <p:nvPr/>
          </p:nvSpPr>
          <p:spPr>
            <a:xfrm rot="827107">
              <a:off x="3666920" y="2257958"/>
              <a:ext cx="1632356" cy="522455"/>
            </a:xfrm>
            <a:prstGeom prst="rect">
              <a:avLst/>
            </a:prstGeom>
            <a:noFill/>
          </p:spPr>
          <p:txBody>
            <a:bodyPr wrap="square" rtlCol="0">
              <a:spAutoFit/>
            </a:bodyPr>
            <a:lstStyle/>
            <a:p>
              <a:pPr algn="ctr"/>
              <a:r>
                <a:rPr lang="nl-NL" sz="1400" err="1"/>
                <a:t>Local</a:t>
              </a:r>
              <a:r>
                <a:rPr lang="nl-NL" sz="1400"/>
                <a:t> business </a:t>
              </a:r>
              <a:r>
                <a:rPr lang="nl-NL" sz="1400" err="1"/>
                <a:t>association</a:t>
              </a:r>
              <a:endParaRPr lang="nl-NL" sz="1400"/>
            </a:p>
          </p:txBody>
        </p:sp>
        <p:sp>
          <p:nvSpPr>
            <p:cNvPr id="13" name="TextBox 12">
              <a:extLst>
                <a:ext uri="{FF2B5EF4-FFF2-40B4-BE49-F238E27FC236}">
                  <a16:creationId xmlns:a16="http://schemas.microsoft.com/office/drawing/2014/main" id="{C9C91D7E-D962-4DC4-AC0D-907B01D305EA}"/>
                </a:ext>
              </a:extLst>
            </p:cNvPr>
            <p:cNvSpPr txBox="1"/>
            <p:nvPr/>
          </p:nvSpPr>
          <p:spPr>
            <a:xfrm>
              <a:off x="3202477" y="4820738"/>
              <a:ext cx="1944787" cy="307327"/>
            </a:xfrm>
            <a:prstGeom prst="rect">
              <a:avLst/>
            </a:prstGeom>
            <a:noFill/>
          </p:spPr>
          <p:txBody>
            <a:bodyPr wrap="square" rtlCol="0">
              <a:spAutoFit/>
            </a:bodyPr>
            <a:lstStyle/>
            <a:p>
              <a:r>
                <a:rPr lang="nl-NL" sz="1400" dirty="0" err="1"/>
                <a:t>Other</a:t>
              </a:r>
              <a:r>
                <a:rPr lang="nl-NL" sz="1400" dirty="0"/>
                <a:t> </a:t>
              </a:r>
              <a:r>
                <a:rPr lang="nl-NL" sz="1400" dirty="0" err="1"/>
                <a:t>associations</a:t>
              </a:r>
              <a:endParaRPr lang="nl-NL" sz="1400" dirty="0"/>
            </a:p>
          </p:txBody>
        </p:sp>
        <p:sp>
          <p:nvSpPr>
            <p:cNvPr id="14" name="TextBox 13">
              <a:extLst>
                <a:ext uri="{FF2B5EF4-FFF2-40B4-BE49-F238E27FC236}">
                  <a16:creationId xmlns:a16="http://schemas.microsoft.com/office/drawing/2014/main" id="{1A964D53-48DC-4C7A-829D-A40514F62CD9}"/>
                </a:ext>
              </a:extLst>
            </p:cNvPr>
            <p:cNvSpPr txBox="1"/>
            <p:nvPr/>
          </p:nvSpPr>
          <p:spPr>
            <a:xfrm>
              <a:off x="3587934" y="3445771"/>
              <a:ext cx="1632356" cy="307327"/>
            </a:xfrm>
            <a:prstGeom prst="rect">
              <a:avLst/>
            </a:prstGeom>
            <a:noFill/>
          </p:spPr>
          <p:txBody>
            <a:bodyPr wrap="square" rtlCol="0">
              <a:spAutoFit/>
            </a:bodyPr>
            <a:lstStyle/>
            <a:p>
              <a:r>
                <a:rPr lang="nl-NL" sz="1400" err="1"/>
                <a:t>Municipality</a:t>
              </a:r>
              <a:endParaRPr lang="nl-NL" sz="1400"/>
            </a:p>
          </p:txBody>
        </p:sp>
        <p:sp>
          <p:nvSpPr>
            <p:cNvPr id="15" name="TextBox 14">
              <a:extLst>
                <a:ext uri="{FF2B5EF4-FFF2-40B4-BE49-F238E27FC236}">
                  <a16:creationId xmlns:a16="http://schemas.microsoft.com/office/drawing/2014/main" id="{C2685EAA-615B-4A8B-9E77-41CE172D1971}"/>
                </a:ext>
              </a:extLst>
            </p:cNvPr>
            <p:cNvSpPr txBox="1"/>
            <p:nvPr/>
          </p:nvSpPr>
          <p:spPr>
            <a:xfrm rot="3421554">
              <a:off x="4362714" y="2392444"/>
              <a:ext cx="2190184" cy="522455"/>
            </a:xfrm>
            <a:prstGeom prst="rect">
              <a:avLst/>
            </a:prstGeom>
            <a:noFill/>
          </p:spPr>
          <p:txBody>
            <a:bodyPr wrap="square" rtlCol="0">
              <a:spAutoFit/>
            </a:bodyPr>
            <a:lstStyle/>
            <a:p>
              <a:pPr algn="ctr"/>
              <a:r>
                <a:rPr lang="nl-NL" sz="1400" err="1"/>
                <a:t>Regional</a:t>
              </a:r>
              <a:r>
                <a:rPr lang="nl-NL" sz="1400"/>
                <a:t> </a:t>
              </a:r>
              <a:r>
                <a:rPr lang="nl-NL" sz="1400" err="1"/>
                <a:t>governmental</a:t>
              </a:r>
              <a:r>
                <a:rPr lang="nl-NL" sz="1400"/>
                <a:t> agency</a:t>
              </a:r>
            </a:p>
          </p:txBody>
        </p:sp>
        <p:sp>
          <p:nvSpPr>
            <p:cNvPr id="16" name="TextBox 15">
              <a:extLst>
                <a:ext uri="{FF2B5EF4-FFF2-40B4-BE49-F238E27FC236}">
                  <a16:creationId xmlns:a16="http://schemas.microsoft.com/office/drawing/2014/main" id="{77A7C6B3-8AFF-4187-93A6-232C6D461889}"/>
                </a:ext>
              </a:extLst>
            </p:cNvPr>
            <p:cNvSpPr txBox="1"/>
            <p:nvPr/>
          </p:nvSpPr>
          <p:spPr>
            <a:xfrm rot="20633471">
              <a:off x="2736970" y="1688297"/>
              <a:ext cx="1354003" cy="522455"/>
            </a:xfrm>
            <a:prstGeom prst="rect">
              <a:avLst/>
            </a:prstGeom>
            <a:noFill/>
          </p:spPr>
          <p:txBody>
            <a:bodyPr wrap="square" rtlCol="0">
              <a:spAutoFit/>
            </a:bodyPr>
            <a:lstStyle/>
            <a:p>
              <a:pPr algn="ctr"/>
              <a:r>
                <a:rPr lang="nl-NL" sz="1400"/>
                <a:t>Sector </a:t>
              </a:r>
              <a:r>
                <a:rPr lang="nl-NL" sz="1400" err="1"/>
                <a:t>associations</a:t>
              </a:r>
              <a:endParaRPr lang="nl-NL" sz="1400"/>
            </a:p>
          </p:txBody>
        </p:sp>
        <p:sp>
          <p:nvSpPr>
            <p:cNvPr id="17" name="TextBox 16">
              <a:extLst>
                <a:ext uri="{FF2B5EF4-FFF2-40B4-BE49-F238E27FC236}">
                  <a16:creationId xmlns:a16="http://schemas.microsoft.com/office/drawing/2014/main" id="{CFCE44E9-6056-4075-BE91-2F50E636E158}"/>
                </a:ext>
              </a:extLst>
            </p:cNvPr>
            <p:cNvSpPr txBox="1"/>
            <p:nvPr/>
          </p:nvSpPr>
          <p:spPr>
            <a:xfrm>
              <a:off x="2729494" y="2905780"/>
              <a:ext cx="842963" cy="522455"/>
            </a:xfrm>
            <a:prstGeom prst="rect">
              <a:avLst/>
            </a:prstGeom>
            <a:noFill/>
          </p:spPr>
          <p:txBody>
            <a:bodyPr wrap="square" rtlCol="0">
              <a:spAutoFit/>
            </a:bodyPr>
            <a:lstStyle/>
            <a:p>
              <a:pPr algn="ctr"/>
              <a:r>
                <a:rPr lang="nl-NL" sz="1400" err="1"/>
                <a:t>Other</a:t>
              </a:r>
              <a:r>
                <a:rPr lang="nl-NL" sz="1400"/>
                <a:t> </a:t>
              </a:r>
              <a:r>
                <a:rPr lang="nl-NL" sz="1400" err="1"/>
                <a:t>SMEs</a:t>
              </a:r>
              <a:endParaRPr lang="nl-NL" sz="1400"/>
            </a:p>
          </p:txBody>
        </p:sp>
      </p:grpSp>
      <p:grpSp>
        <p:nvGrpSpPr>
          <p:cNvPr id="18" name="Grupp 21">
            <a:extLst>
              <a:ext uri="{FF2B5EF4-FFF2-40B4-BE49-F238E27FC236}">
                <a16:creationId xmlns:a16="http://schemas.microsoft.com/office/drawing/2014/main" id="{9BD0C99C-F1EC-4570-A181-B50742B6C7F2}"/>
              </a:ext>
            </a:extLst>
          </p:cNvPr>
          <p:cNvGrpSpPr/>
          <p:nvPr/>
        </p:nvGrpSpPr>
        <p:grpSpPr>
          <a:xfrm>
            <a:off x="873532" y="2012741"/>
            <a:ext cx="5415735" cy="945063"/>
            <a:chOff x="453567" y="1116893"/>
            <a:chExt cx="5415735" cy="945063"/>
          </a:xfrm>
        </p:grpSpPr>
        <p:sp>
          <p:nvSpPr>
            <p:cNvPr id="19" name="Rektangel: rundade hörn 22">
              <a:extLst>
                <a:ext uri="{FF2B5EF4-FFF2-40B4-BE49-F238E27FC236}">
                  <a16:creationId xmlns:a16="http://schemas.microsoft.com/office/drawing/2014/main" id="{10091459-C700-45FC-9F8E-0AC0CD549AC6}"/>
                </a:ext>
              </a:extLst>
            </p:cNvPr>
            <p:cNvSpPr/>
            <p:nvPr/>
          </p:nvSpPr>
          <p:spPr>
            <a:xfrm>
              <a:off x="453567" y="1116893"/>
              <a:ext cx="5415735" cy="945063"/>
            </a:xfrm>
            <a:prstGeom prst="roundRect">
              <a:avLst>
                <a:gd name="adj" fmla="val 10000"/>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0" name="Rektangel: rundade hörn 4">
              <a:extLst>
                <a:ext uri="{FF2B5EF4-FFF2-40B4-BE49-F238E27FC236}">
                  <a16:creationId xmlns:a16="http://schemas.microsoft.com/office/drawing/2014/main" id="{7FF0F589-299F-452E-9464-2413F2C6A11F}"/>
                </a:ext>
              </a:extLst>
            </p:cNvPr>
            <p:cNvSpPr txBox="1"/>
            <p:nvPr/>
          </p:nvSpPr>
          <p:spPr>
            <a:xfrm>
              <a:off x="481247" y="1144573"/>
              <a:ext cx="4292515" cy="88970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en-GB" sz="2500" kern="1200">
                  <a:solidFill>
                    <a:schemeClr val="tx1">
                      <a:lumMod val="65000"/>
                      <a:lumOff val="35000"/>
                    </a:schemeClr>
                  </a:solidFill>
                </a:rPr>
                <a:t>Scanning your network</a:t>
              </a:r>
            </a:p>
          </p:txBody>
        </p:sp>
      </p:grpSp>
      <p:sp>
        <p:nvSpPr>
          <p:cNvPr id="21" name="Rectangle 20">
            <a:extLst>
              <a:ext uri="{FF2B5EF4-FFF2-40B4-BE49-F238E27FC236}">
                <a16:creationId xmlns:a16="http://schemas.microsoft.com/office/drawing/2014/main" id="{70A4B9B7-1995-49E1-B724-D46D371E162E}"/>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640149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EFC6F-D052-4635-A14E-824417AD26B2}"/>
              </a:ext>
            </a:extLst>
          </p:cNvPr>
          <p:cNvSpPr>
            <a:spLocks noGrp="1"/>
          </p:cNvSpPr>
          <p:nvPr>
            <p:ph type="title"/>
          </p:nvPr>
        </p:nvSpPr>
        <p:spPr/>
        <p:txBody>
          <a:bodyPr>
            <a:normAutofit fontScale="90000"/>
          </a:bodyPr>
          <a:lstStyle/>
          <a:p>
            <a:r>
              <a:rPr lang="en-GB"/>
              <a:t>Exercise – Fill out the stakeholders for your business area </a:t>
            </a:r>
          </a:p>
        </p:txBody>
      </p:sp>
      <p:sp>
        <p:nvSpPr>
          <p:cNvPr id="3" name="Content Placeholder 2">
            <a:extLst>
              <a:ext uri="{FF2B5EF4-FFF2-40B4-BE49-F238E27FC236}">
                <a16:creationId xmlns:a16="http://schemas.microsoft.com/office/drawing/2014/main" id="{124357E0-CE89-4107-85FC-375FFE79FCEE}"/>
              </a:ext>
            </a:extLst>
          </p:cNvPr>
          <p:cNvSpPr>
            <a:spLocks noGrp="1"/>
          </p:cNvSpPr>
          <p:nvPr>
            <p:ph idx="1"/>
          </p:nvPr>
        </p:nvSpPr>
        <p:spPr/>
        <p:txBody>
          <a:bodyPr/>
          <a:lstStyle/>
          <a:p>
            <a:r>
              <a:rPr lang="en-GB" i="1"/>
              <a:t>5 min</a:t>
            </a:r>
            <a:endParaRPr lang="en-GB"/>
          </a:p>
        </p:txBody>
      </p:sp>
      <p:sp>
        <p:nvSpPr>
          <p:cNvPr id="4" name="Date Placeholder 3">
            <a:extLst>
              <a:ext uri="{FF2B5EF4-FFF2-40B4-BE49-F238E27FC236}">
                <a16:creationId xmlns:a16="http://schemas.microsoft.com/office/drawing/2014/main" id="{73C0E246-4289-49F6-9060-2EDD4BFF8B1D}"/>
              </a:ext>
            </a:extLst>
          </p:cNvPr>
          <p:cNvSpPr>
            <a:spLocks noGrp="1"/>
          </p:cNvSpPr>
          <p:nvPr>
            <p:ph type="dt" sz="half" idx="10"/>
          </p:nvPr>
        </p:nvSpPr>
        <p:spPr/>
        <p:txBody>
          <a:bodyPr/>
          <a:lstStyle/>
          <a:p>
            <a:fld id="{E8812758-0E65-4AF9-92F9-D17DDBB80B3A}" type="datetime1">
              <a:rPr lang="en-GB" smtClean="0"/>
              <a:t>24/05/2022</a:t>
            </a:fld>
            <a:endParaRPr lang="de-DE"/>
          </a:p>
        </p:txBody>
      </p:sp>
      <p:sp>
        <p:nvSpPr>
          <p:cNvPr id="5" name="Slide Number Placeholder 4">
            <a:extLst>
              <a:ext uri="{FF2B5EF4-FFF2-40B4-BE49-F238E27FC236}">
                <a16:creationId xmlns:a16="http://schemas.microsoft.com/office/drawing/2014/main" id="{3101F081-FCE6-45EB-B14F-A4533DED02CD}"/>
              </a:ext>
            </a:extLst>
          </p:cNvPr>
          <p:cNvSpPr>
            <a:spLocks noGrp="1"/>
          </p:cNvSpPr>
          <p:nvPr>
            <p:ph type="sldNum" sz="quarter" idx="11"/>
          </p:nvPr>
        </p:nvSpPr>
        <p:spPr/>
        <p:txBody>
          <a:bodyPr/>
          <a:lstStyle/>
          <a:p>
            <a:fld id="{CD13C9F6-DA1F-4969-8B21-2E803A8A69C8}" type="slidenum">
              <a:rPr lang="de-DE" smtClean="0"/>
              <a:t>35</a:t>
            </a:fld>
            <a:endParaRPr lang="de-DE"/>
          </a:p>
        </p:txBody>
      </p:sp>
      <p:grpSp>
        <p:nvGrpSpPr>
          <p:cNvPr id="6" name="Group 5">
            <a:extLst>
              <a:ext uri="{FF2B5EF4-FFF2-40B4-BE49-F238E27FC236}">
                <a16:creationId xmlns:a16="http://schemas.microsoft.com/office/drawing/2014/main" id="{0AE3CA2D-6C18-40FB-B27F-C1B8E2F1C14A}"/>
              </a:ext>
            </a:extLst>
          </p:cNvPr>
          <p:cNvGrpSpPr/>
          <p:nvPr/>
        </p:nvGrpSpPr>
        <p:grpSpPr>
          <a:xfrm>
            <a:off x="3111499" y="2005012"/>
            <a:ext cx="4171950" cy="4171950"/>
            <a:chOff x="2136000" y="1449000"/>
            <a:chExt cx="3960000" cy="3960000"/>
          </a:xfrm>
        </p:grpSpPr>
        <p:sp>
          <p:nvSpPr>
            <p:cNvPr id="7" name="Oval 6">
              <a:extLst>
                <a:ext uri="{FF2B5EF4-FFF2-40B4-BE49-F238E27FC236}">
                  <a16:creationId xmlns:a16="http://schemas.microsoft.com/office/drawing/2014/main" id="{4EA78896-0A4A-494C-8641-9C2E7EA40360}"/>
                </a:ext>
              </a:extLst>
            </p:cNvPr>
            <p:cNvSpPr/>
            <p:nvPr/>
          </p:nvSpPr>
          <p:spPr>
            <a:xfrm>
              <a:off x="2136000" y="1449000"/>
              <a:ext cx="3960000" cy="3960000"/>
            </a:xfrm>
            <a:prstGeom prst="ellipse">
              <a:avLst/>
            </a:prstGeom>
            <a:solidFill>
              <a:schemeClr val="accent2">
                <a:lumMod val="75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Oval 7">
              <a:extLst>
                <a:ext uri="{FF2B5EF4-FFF2-40B4-BE49-F238E27FC236}">
                  <a16:creationId xmlns:a16="http://schemas.microsoft.com/office/drawing/2014/main" id="{7F2B0EBF-86AA-42D3-A068-04A8D43C55A3}"/>
                </a:ext>
              </a:extLst>
            </p:cNvPr>
            <p:cNvSpPr/>
            <p:nvPr/>
          </p:nvSpPr>
          <p:spPr>
            <a:xfrm>
              <a:off x="2766000" y="2079000"/>
              <a:ext cx="2700000" cy="2700000"/>
            </a:xfrm>
            <a:prstGeom prst="ellipse">
              <a:avLst/>
            </a:prstGeom>
            <a:solidFill>
              <a:schemeClr val="accent2">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Oval 8">
              <a:extLst>
                <a:ext uri="{FF2B5EF4-FFF2-40B4-BE49-F238E27FC236}">
                  <a16:creationId xmlns:a16="http://schemas.microsoft.com/office/drawing/2014/main" id="{AFD13809-B853-4A14-8E1A-B4458EB86D9C}"/>
                </a:ext>
              </a:extLst>
            </p:cNvPr>
            <p:cNvSpPr/>
            <p:nvPr/>
          </p:nvSpPr>
          <p:spPr>
            <a:xfrm>
              <a:off x="3396000" y="2709000"/>
              <a:ext cx="1440000" cy="1440000"/>
            </a:xfrm>
            <a:prstGeom prst="ellipse">
              <a:avLst/>
            </a:prstGeom>
            <a:solidFill>
              <a:schemeClr val="accent2">
                <a:lumMod val="60000"/>
                <a:lumOff val="40000"/>
                <a:alpha val="8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grpSp>
      <p:grpSp>
        <p:nvGrpSpPr>
          <p:cNvPr id="10" name="Gruppieren 9">
            <a:extLst>
              <a:ext uri="{FF2B5EF4-FFF2-40B4-BE49-F238E27FC236}">
                <a16:creationId xmlns:a16="http://schemas.microsoft.com/office/drawing/2014/main" id="{31B57A6D-97B9-4EE6-9387-A774758F1A6E}"/>
              </a:ext>
            </a:extLst>
          </p:cNvPr>
          <p:cNvGrpSpPr/>
          <p:nvPr/>
        </p:nvGrpSpPr>
        <p:grpSpPr>
          <a:xfrm>
            <a:off x="11186601" y="859177"/>
            <a:ext cx="657527" cy="787680"/>
            <a:chOff x="135517" y="136525"/>
            <a:chExt cx="761950" cy="761950"/>
          </a:xfrm>
        </p:grpSpPr>
        <p:sp>
          <p:nvSpPr>
            <p:cNvPr id="11" name="Ellipse 12">
              <a:extLst>
                <a:ext uri="{FF2B5EF4-FFF2-40B4-BE49-F238E27FC236}">
                  <a16:creationId xmlns:a16="http://schemas.microsoft.com/office/drawing/2014/main" id="{CB2F21B1-D086-4C69-AA71-4127207C6EE4}"/>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Sprechblase: oval 13">
              <a:extLst>
                <a:ext uri="{FF2B5EF4-FFF2-40B4-BE49-F238E27FC236}">
                  <a16:creationId xmlns:a16="http://schemas.microsoft.com/office/drawing/2014/main" id="{48764869-F051-4F6D-BF3A-7A1584DD247E}"/>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3" name="Rectangle 12">
            <a:extLst>
              <a:ext uri="{FF2B5EF4-FFF2-40B4-BE49-F238E27FC236}">
                <a16:creationId xmlns:a16="http://schemas.microsoft.com/office/drawing/2014/main" id="{035CFC38-94AB-4F5A-9C0E-A5B50980B4F9}"/>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14" name="Rectangle 13">
            <a:extLst>
              <a:ext uri="{FF2B5EF4-FFF2-40B4-BE49-F238E27FC236}">
                <a16:creationId xmlns:a16="http://schemas.microsoft.com/office/drawing/2014/main" id="{D7BB3E8F-07E6-481D-AEA1-E0FDC710F184}"/>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4287876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D6D26-0239-47AE-A85B-C7C7B6358325}"/>
              </a:ext>
            </a:extLst>
          </p:cNvPr>
          <p:cNvSpPr>
            <a:spLocks noGrp="1"/>
          </p:cNvSpPr>
          <p:nvPr>
            <p:ph type="title"/>
          </p:nvPr>
        </p:nvSpPr>
        <p:spPr/>
        <p:txBody>
          <a:bodyPr/>
          <a:lstStyle/>
          <a:p>
            <a:r>
              <a:rPr lang="en-GB"/>
              <a:t>A.2 Mapping out knowledge on the stakeholders</a:t>
            </a:r>
          </a:p>
        </p:txBody>
      </p:sp>
      <p:sp>
        <p:nvSpPr>
          <p:cNvPr id="4" name="Date Placeholder 3">
            <a:extLst>
              <a:ext uri="{FF2B5EF4-FFF2-40B4-BE49-F238E27FC236}">
                <a16:creationId xmlns:a16="http://schemas.microsoft.com/office/drawing/2014/main" id="{6E82F804-AAC8-4C61-8548-96AA08468DEA}"/>
              </a:ext>
            </a:extLst>
          </p:cNvPr>
          <p:cNvSpPr>
            <a:spLocks noGrp="1"/>
          </p:cNvSpPr>
          <p:nvPr>
            <p:ph type="dt" sz="half" idx="10"/>
          </p:nvPr>
        </p:nvSpPr>
        <p:spPr/>
        <p:txBody>
          <a:bodyPr/>
          <a:lstStyle/>
          <a:p>
            <a:fld id="{0CE3FFA1-DD54-4CC7-AA82-87F7C8631432}" type="datetime1">
              <a:rPr lang="en-GB" smtClean="0"/>
              <a:t>24/05/2022</a:t>
            </a:fld>
            <a:endParaRPr lang="de-DE"/>
          </a:p>
        </p:txBody>
      </p:sp>
      <p:sp>
        <p:nvSpPr>
          <p:cNvPr id="5" name="Slide Number Placeholder 4">
            <a:extLst>
              <a:ext uri="{FF2B5EF4-FFF2-40B4-BE49-F238E27FC236}">
                <a16:creationId xmlns:a16="http://schemas.microsoft.com/office/drawing/2014/main" id="{78EA8801-8C35-4A69-AFB4-A67B9AA9A2F8}"/>
              </a:ext>
            </a:extLst>
          </p:cNvPr>
          <p:cNvSpPr>
            <a:spLocks noGrp="1"/>
          </p:cNvSpPr>
          <p:nvPr>
            <p:ph type="sldNum" sz="quarter" idx="11"/>
          </p:nvPr>
        </p:nvSpPr>
        <p:spPr/>
        <p:txBody>
          <a:bodyPr/>
          <a:lstStyle/>
          <a:p>
            <a:fld id="{CD13C9F6-DA1F-4969-8B21-2E803A8A69C8}" type="slidenum">
              <a:rPr lang="de-DE" smtClean="0"/>
              <a:t>36</a:t>
            </a:fld>
            <a:endParaRPr lang="de-DE"/>
          </a:p>
        </p:txBody>
      </p:sp>
      <p:graphicFrame>
        <p:nvGraphicFramePr>
          <p:cNvPr id="6" name="Table 5">
            <a:extLst>
              <a:ext uri="{FF2B5EF4-FFF2-40B4-BE49-F238E27FC236}">
                <a16:creationId xmlns:a16="http://schemas.microsoft.com/office/drawing/2014/main" id="{59928520-03E8-4C21-9B66-4F715C70D142}"/>
              </a:ext>
            </a:extLst>
          </p:cNvPr>
          <p:cNvGraphicFramePr>
            <a:graphicFrameLocks noGrp="1"/>
          </p:cNvGraphicFramePr>
          <p:nvPr>
            <p:extLst>
              <p:ext uri="{D42A27DB-BD31-4B8C-83A1-F6EECF244321}">
                <p14:modId xmlns:p14="http://schemas.microsoft.com/office/powerpoint/2010/main" val="4248165895"/>
              </p:ext>
            </p:extLst>
          </p:nvPr>
        </p:nvGraphicFramePr>
        <p:xfrm>
          <a:off x="446769" y="3060341"/>
          <a:ext cx="11298462" cy="2872258"/>
        </p:xfrm>
        <a:graphic>
          <a:graphicData uri="http://schemas.openxmlformats.org/drawingml/2006/table">
            <a:tbl>
              <a:tblPr firstRow="1" bandRow="1">
                <a:tableStyleId>{5C22544A-7EE6-4342-B048-85BDC9FD1C3A}</a:tableStyleId>
              </a:tblPr>
              <a:tblGrid>
                <a:gridCol w="1614066">
                  <a:extLst>
                    <a:ext uri="{9D8B030D-6E8A-4147-A177-3AD203B41FA5}">
                      <a16:colId xmlns:a16="http://schemas.microsoft.com/office/drawing/2014/main" val="1599577418"/>
                    </a:ext>
                  </a:extLst>
                </a:gridCol>
                <a:gridCol w="1614066">
                  <a:extLst>
                    <a:ext uri="{9D8B030D-6E8A-4147-A177-3AD203B41FA5}">
                      <a16:colId xmlns:a16="http://schemas.microsoft.com/office/drawing/2014/main" val="288079569"/>
                    </a:ext>
                  </a:extLst>
                </a:gridCol>
                <a:gridCol w="1614066">
                  <a:extLst>
                    <a:ext uri="{9D8B030D-6E8A-4147-A177-3AD203B41FA5}">
                      <a16:colId xmlns:a16="http://schemas.microsoft.com/office/drawing/2014/main" val="4030776440"/>
                    </a:ext>
                  </a:extLst>
                </a:gridCol>
                <a:gridCol w="1614066">
                  <a:extLst>
                    <a:ext uri="{9D8B030D-6E8A-4147-A177-3AD203B41FA5}">
                      <a16:colId xmlns:a16="http://schemas.microsoft.com/office/drawing/2014/main" val="2682639321"/>
                    </a:ext>
                  </a:extLst>
                </a:gridCol>
                <a:gridCol w="1614066">
                  <a:extLst>
                    <a:ext uri="{9D8B030D-6E8A-4147-A177-3AD203B41FA5}">
                      <a16:colId xmlns:a16="http://schemas.microsoft.com/office/drawing/2014/main" val="326223659"/>
                    </a:ext>
                  </a:extLst>
                </a:gridCol>
                <a:gridCol w="1614066">
                  <a:extLst>
                    <a:ext uri="{9D8B030D-6E8A-4147-A177-3AD203B41FA5}">
                      <a16:colId xmlns:a16="http://schemas.microsoft.com/office/drawing/2014/main" val="2454362089"/>
                    </a:ext>
                  </a:extLst>
                </a:gridCol>
                <a:gridCol w="1614066">
                  <a:extLst>
                    <a:ext uri="{9D8B030D-6E8A-4147-A177-3AD203B41FA5}">
                      <a16:colId xmlns:a16="http://schemas.microsoft.com/office/drawing/2014/main" val="210327341"/>
                    </a:ext>
                  </a:extLst>
                </a:gridCol>
              </a:tblGrid>
              <a:tr h="513808">
                <a:tc>
                  <a:txBody>
                    <a:bodyPr/>
                    <a:lstStyle/>
                    <a:p>
                      <a:r>
                        <a:rPr lang="nl-NL" sz="1600"/>
                        <a:t>1. Name</a:t>
                      </a:r>
                    </a:p>
                  </a:txBody>
                  <a:tcPr/>
                </a:tc>
                <a:tc>
                  <a:txBody>
                    <a:bodyPr/>
                    <a:lstStyle/>
                    <a:p>
                      <a:r>
                        <a:rPr lang="nl-NL" sz="1600"/>
                        <a:t>2. </a:t>
                      </a:r>
                      <a:r>
                        <a:rPr lang="nl-NL" sz="1600" err="1"/>
                        <a:t>Current</a:t>
                      </a:r>
                      <a:r>
                        <a:rPr lang="nl-NL" sz="1600"/>
                        <a:t> </a:t>
                      </a:r>
                      <a:r>
                        <a:rPr lang="nl-NL" sz="1600" err="1"/>
                        <a:t>role</a:t>
                      </a:r>
                      <a:endParaRPr lang="nl-NL" sz="1600"/>
                    </a:p>
                  </a:txBody>
                  <a:tcPr/>
                </a:tc>
                <a:tc>
                  <a:txBody>
                    <a:bodyPr/>
                    <a:lstStyle/>
                    <a:p>
                      <a:r>
                        <a:rPr lang="nl-NL" sz="1600"/>
                        <a:t>3. Attitude</a:t>
                      </a:r>
                    </a:p>
                  </a:txBody>
                  <a:tcPr/>
                </a:tc>
                <a:tc>
                  <a:txBody>
                    <a:bodyPr/>
                    <a:lstStyle/>
                    <a:p>
                      <a:r>
                        <a:rPr lang="nl-NL" sz="1600"/>
                        <a:t>4. </a:t>
                      </a:r>
                      <a:r>
                        <a:rPr lang="nl-NL" sz="1600" err="1"/>
                        <a:t>Influence</a:t>
                      </a:r>
                      <a:endParaRPr lang="nl-NL" sz="1600"/>
                    </a:p>
                  </a:txBody>
                  <a:tcPr/>
                </a:tc>
                <a:tc>
                  <a:txBody>
                    <a:bodyPr/>
                    <a:lstStyle/>
                    <a:p>
                      <a:r>
                        <a:rPr lang="nl-NL" sz="1600"/>
                        <a:t>5. Knowledge</a:t>
                      </a:r>
                    </a:p>
                  </a:txBody>
                  <a:tcPr/>
                </a:tc>
                <a:tc>
                  <a:txBody>
                    <a:bodyPr/>
                    <a:lstStyle/>
                    <a:p>
                      <a:r>
                        <a:rPr lang="nl-NL" sz="1600"/>
                        <a:t>6. Skills</a:t>
                      </a:r>
                    </a:p>
                  </a:txBody>
                  <a:tcPr/>
                </a:tc>
                <a:tc>
                  <a:txBody>
                    <a:bodyPr/>
                    <a:lstStyle/>
                    <a:p>
                      <a:r>
                        <a:rPr lang="nl-NL" sz="1600"/>
                        <a:t>7. </a:t>
                      </a:r>
                      <a:r>
                        <a:rPr lang="nl-NL" sz="1600" err="1"/>
                        <a:t>Collaborate</a:t>
                      </a:r>
                      <a:r>
                        <a:rPr lang="nl-NL" sz="1600"/>
                        <a:t>?</a:t>
                      </a:r>
                    </a:p>
                  </a:txBody>
                  <a:tcPr/>
                </a:tc>
                <a:extLst>
                  <a:ext uri="{0D108BD9-81ED-4DB2-BD59-A6C34878D82A}">
                    <a16:rowId xmlns:a16="http://schemas.microsoft.com/office/drawing/2014/main" val="3573779579"/>
                  </a:ext>
                </a:extLst>
              </a:tr>
              <a:tr h="634185">
                <a:tc>
                  <a:txBody>
                    <a:bodyPr/>
                    <a:lstStyle/>
                    <a:p>
                      <a:r>
                        <a:rPr lang="nl-NL" sz="1200"/>
                        <a:t>Thomas </a:t>
                      </a:r>
                      <a:r>
                        <a:rPr lang="nl-NL" sz="1200" err="1"/>
                        <a:t>Bricks</a:t>
                      </a:r>
                      <a:endParaRPr lang="nl-NL" sz="1200"/>
                    </a:p>
                  </a:txBody>
                  <a:tcPr/>
                </a:tc>
                <a:tc>
                  <a:txBody>
                    <a:bodyPr/>
                    <a:lstStyle/>
                    <a:p>
                      <a:r>
                        <a:rPr lang="nl-NL" sz="1200"/>
                        <a:t>Chairman of </a:t>
                      </a:r>
                      <a:r>
                        <a:rPr lang="nl-NL" sz="1200" err="1"/>
                        <a:t>the</a:t>
                      </a:r>
                      <a:r>
                        <a:rPr lang="nl-NL" sz="1200"/>
                        <a:t> business area</a:t>
                      </a:r>
                    </a:p>
                  </a:txBody>
                  <a:tcPr/>
                </a:tc>
                <a:tc>
                  <a:txBody>
                    <a:bodyPr/>
                    <a:lstStyle/>
                    <a:p>
                      <a:r>
                        <a:rPr lang="nl-NL" sz="1200" err="1"/>
                        <a:t>Very</a:t>
                      </a:r>
                      <a:r>
                        <a:rPr lang="nl-NL" sz="1200"/>
                        <a:t> </a:t>
                      </a:r>
                      <a:r>
                        <a:rPr lang="nl-NL" sz="1200" err="1"/>
                        <a:t>positive</a:t>
                      </a:r>
                      <a:endParaRPr lang="nl-NL" sz="1200"/>
                    </a:p>
                  </a:txBody>
                  <a:tcPr/>
                </a:tc>
                <a:tc>
                  <a:txBody>
                    <a:bodyPr/>
                    <a:lstStyle/>
                    <a:p>
                      <a:r>
                        <a:rPr lang="nl-NL" sz="1200"/>
                        <a:t>Large</a:t>
                      </a:r>
                    </a:p>
                  </a:txBody>
                  <a:tcPr/>
                </a:tc>
                <a:tc>
                  <a:txBody>
                    <a:bodyPr/>
                    <a:lstStyle/>
                    <a:p>
                      <a:r>
                        <a:rPr lang="nl-NL" sz="1200" err="1"/>
                        <a:t>Knows</a:t>
                      </a:r>
                      <a:r>
                        <a:rPr lang="nl-NL" sz="1200"/>
                        <a:t> </a:t>
                      </a:r>
                      <a:r>
                        <a:rPr lang="nl-NL" sz="1200" err="1"/>
                        <a:t>the</a:t>
                      </a:r>
                      <a:r>
                        <a:rPr lang="nl-NL" sz="1200"/>
                        <a:t> entrepreneurs well, big </a:t>
                      </a:r>
                      <a:r>
                        <a:rPr lang="nl-NL" sz="1200" err="1"/>
                        <a:t>network</a:t>
                      </a:r>
                      <a:endParaRPr lang="nl-NL" sz="1200"/>
                    </a:p>
                  </a:txBody>
                  <a:tcPr/>
                </a:tc>
                <a:tc>
                  <a:txBody>
                    <a:bodyPr/>
                    <a:lstStyle/>
                    <a:p>
                      <a:r>
                        <a:rPr lang="nl-NL" sz="1200" err="1"/>
                        <a:t>Knows</a:t>
                      </a:r>
                      <a:r>
                        <a:rPr lang="nl-NL" sz="1200"/>
                        <a:t> </a:t>
                      </a:r>
                      <a:r>
                        <a:rPr lang="nl-NL" sz="1200" err="1"/>
                        <a:t>how</a:t>
                      </a:r>
                      <a:r>
                        <a:rPr lang="nl-NL" sz="1200"/>
                        <a:t> </a:t>
                      </a:r>
                      <a:r>
                        <a:rPr lang="nl-NL" sz="1200" err="1"/>
                        <a:t>to</a:t>
                      </a:r>
                      <a:r>
                        <a:rPr lang="nl-NL" sz="1200"/>
                        <a:t> </a:t>
                      </a:r>
                      <a:r>
                        <a:rPr lang="nl-NL" sz="1200" err="1"/>
                        <a:t>enthusiaze</a:t>
                      </a:r>
                      <a:r>
                        <a:rPr lang="nl-NL" sz="1200"/>
                        <a:t> </a:t>
                      </a:r>
                      <a:r>
                        <a:rPr lang="nl-NL" sz="1200" err="1"/>
                        <a:t>people</a:t>
                      </a:r>
                      <a:endParaRPr lang="nl-NL" sz="1200"/>
                    </a:p>
                  </a:txBody>
                  <a:tcPr/>
                </a:tc>
                <a:tc>
                  <a:txBody>
                    <a:bodyPr/>
                    <a:lstStyle/>
                    <a:p>
                      <a:r>
                        <a:rPr lang="nl-NL" sz="1200" b="1" i="1"/>
                        <a:t>Will follow at </a:t>
                      </a:r>
                      <a:r>
                        <a:rPr lang="nl-NL" sz="1200" b="1" i="1" err="1"/>
                        <a:t>the</a:t>
                      </a:r>
                      <a:r>
                        <a:rPr lang="nl-NL" sz="1200" b="1" i="1"/>
                        <a:t> next step</a:t>
                      </a:r>
                    </a:p>
                  </a:txBody>
                  <a:tcPr/>
                </a:tc>
                <a:extLst>
                  <a:ext uri="{0D108BD9-81ED-4DB2-BD59-A6C34878D82A}">
                    <a16:rowId xmlns:a16="http://schemas.microsoft.com/office/drawing/2014/main" val="1346079869"/>
                  </a:ext>
                </a:extLst>
              </a:tr>
              <a:tr h="634185">
                <a:tc>
                  <a:txBody>
                    <a:bodyPr/>
                    <a:lstStyle/>
                    <a:p>
                      <a:r>
                        <a:rPr lang="nl-NL" sz="1200"/>
                        <a:t>Anna Simons</a:t>
                      </a:r>
                    </a:p>
                  </a:txBody>
                  <a:tcPr/>
                </a:tc>
                <a:tc>
                  <a:txBody>
                    <a:bodyPr/>
                    <a:lstStyle/>
                    <a:p>
                      <a:r>
                        <a:rPr lang="nl-NL" sz="1200"/>
                        <a:t>Directors of </a:t>
                      </a:r>
                      <a:r>
                        <a:rPr lang="nl-NL" sz="1200" err="1"/>
                        <a:t>Bubbles</a:t>
                      </a:r>
                      <a:r>
                        <a:rPr lang="nl-NL" sz="1200"/>
                        <a:t> (</a:t>
                      </a:r>
                      <a:r>
                        <a:rPr lang="nl-NL" sz="1200" err="1"/>
                        <a:t>biggest</a:t>
                      </a:r>
                      <a:r>
                        <a:rPr lang="nl-NL" sz="1200"/>
                        <a:t> </a:t>
                      </a:r>
                      <a:r>
                        <a:rPr lang="nl-NL" sz="1200" err="1"/>
                        <a:t>organization</a:t>
                      </a:r>
                      <a:r>
                        <a:rPr lang="nl-NL" sz="1200"/>
                        <a:t> in </a:t>
                      </a:r>
                      <a:r>
                        <a:rPr lang="nl-NL" sz="1200" err="1"/>
                        <a:t>the</a:t>
                      </a:r>
                      <a:r>
                        <a:rPr lang="nl-NL" sz="1200"/>
                        <a:t> business area)</a:t>
                      </a:r>
                    </a:p>
                  </a:txBody>
                  <a:tcPr/>
                </a:tc>
                <a:tc>
                  <a:txBody>
                    <a:bodyPr/>
                    <a:lstStyle/>
                    <a:p>
                      <a:r>
                        <a:rPr lang="nl-NL" sz="1200"/>
                        <a:t>Critical</a:t>
                      </a:r>
                    </a:p>
                  </a:txBody>
                  <a:tcPr/>
                </a:tc>
                <a:tc>
                  <a:txBody>
                    <a:bodyPr/>
                    <a:lstStyle/>
                    <a:p>
                      <a:r>
                        <a:rPr lang="nl-NL" sz="1200" err="1"/>
                        <a:t>Average</a:t>
                      </a:r>
                      <a:endParaRPr lang="nl-NL" sz="1200"/>
                    </a:p>
                  </a:txBody>
                  <a:tcPr/>
                </a:tc>
                <a:tc>
                  <a:txBody>
                    <a:bodyPr/>
                    <a:lstStyle/>
                    <a:p>
                      <a:r>
                        <a:rPr lang="nl-NL" sz="1200" err="1"/>
                        <a:t>Knows</a:t>
                      </a:r>
                      <a:r>
                        <a:rPr lang="nl-NL" sz="1200"/>
                        <a:t> a lot of </a:t>
                      </a:r>
                      <a:r>
                        <a:rPr lang="nl-NL" sz="1200" err="1"/>
                        <a:t>technical</a:t>
                      </a:r>
                      <a:r>
                        <a:rPr lang="nl-NL" sz="1200"/>
                        <a:t> </a:t>
                      </a:r>
                      <a:r>
                        <a:rPr lang="nl-NL" sz="1200" err="1"/>
                        <a:t>measures</a:t>
                      </a:r>
                      <a:endParaRPr lang="nl-NL" sz="1200"/>
                    </a:p>
                  </a:txBody>
                  <a:tcPr/>
                </a:tc>
                <a:tc>
                  <a:txBody>
                    <a:bodyPr/>
                    <a:lstStyle/>
                    <a:p>
                      <a:endParaRPr lang="nl-NL" sz="1200"/>
                    </a:p>
                  </a:txBody>
                  <a:tcPr/>
                </a:tc>
                <a:tc>
                  <a:txBody>
                    <a:bodyPr/>
                    <a:lstStyle/>
                    <a:p>
                      <a:endParaRPr lang="nl-NL" sz="1200"/>
                    </a:p>
                  </a:txBody>
                  <a:tcPr/>
                </a:tc>
                <a:extLst>
                  <a:ext uri="{0D108BD9-81ED-4DB2-BD59-A6C34878D82A}">
                    <a16:rowId xmlns:a16="http://schemas.microsoft.com/office/drawing/2014/main" val="902624309"/>
                  </a:ext>
                </a:extLst>
              </a:tr>
              <a:tr h="458023">
                <a:tc>
                  <a:txBody>
                    <a:bodyPr/>
                    <a:lstStyle/>
                    <a:p>
                      <a:r>
                        <a:rPr lang="nl-NL" sz="1200" err="1"/>
                        <a:t>Chrisy</a:t>
                      </a:r>
                      <a:r>
                        <a:rPr lang="nl-NL" sz="1200"/>
                        <a:t> </a:t>
                      </a:r>
                      <a:r>
                        <a:rPr lang="nl-NL" sz="1200" err="1"/>
                        <a:t>Christens</a:t>
                      </a:r>
                      <a:endParaRPr lang="nl-NL" sz="1200"/>
                    </a:p>
                  </a:txBody>
                  <a:tcPr/>
                </a:tc>
                <a:tc>
                  <a:txBody>
                    <a:bodyPr/>
                    <a:lstStyle/>
                    <a:p>
                      <a:r>
                        <a:rPr lang="nl-NL" sz="1200"/>
                        <a:t>City </a:t>
                      </a:r>
                      <a:r>
                        <a:rPr lang="nl-NL" sz="1200" err="1"/>
                        <a:t>councilor</a:t>
                      </a:r>
                      <a:endParaRPr lang="nl-NL" sz="1200"/>
                    </a:p>
                  </a:txBody>
                  <a:tcPr/>
                </a:tc>
                <a:tc>
                  <a:txBody>
                    <a:bodyPr/>
                    <a:lstStyle/>
                    <a:p>
                      <a:r>
                        <a:rPr lang="nl-NL" sz="1200" err="1"/>
                        <a:t>Positive</a:t>
                      </a:r>
                      <a:endParaRPr lang="nl-NL" sz="1200"/>
                    </a:p>
                  </a:txBody>
                  <a:tcPr/>
                </a:tc>
                <a:tc>
                  <a:txBody>
                    <a:bodyPr/>
                    <a:lstStyle/>
                    <a:p>
                      <a:r>
                        <a:rPr lang="nl-NL" sz="1200"/>
                        <a:t>Small</a:t>
                      </a:r>
                    </a:p>
                  </a:txBody>
                  <a:tcPr/>
                </a:tc>
                <a:tc>
                  <a:txBody>
                    <a:bodyPr/>
                    <a:lstStyle/>
                    <a:p>
                      <a:r>
                        <a:rPr lang="nl-NL" sz="1200"/>
                        <a:t>In </a:t>
                      </a:r>
                      <a:r>
                        <a:rPr lang="nl-NL" sz="1200" err="1"/>
                        <a:t>connection</a:t>
                      </a:r>
                      <a:r>
                        <a:rPr lang="nl-NL" sz="1200"/>
                        <a:t> </a:t>
                      </a:r>
                      <a:r>
                        <a:rPr lang="nl-NL" sz="1200" err="1"/>
                        <a:t>with</a:t>
                      </a:r>
                      <a:r>
                        <a:rPr lang="nl-NL" sz="1200"/>
                        <a:t> </a:t>
                      </a:r>
                      <a:r>
                        <a:rPr lang="nl-NL" sz="1200" err="1"/>
                        <a:t>regional</a:t>
                      </a:r>
                      <a:r>
                        <a:rPr lang="nl-NL" sz="1200"/>
                        <a:t> </a:t>
                      </a:r>
                      <a:r>
                        <a:rPr lang="nl-NL" sz="1200" err="1"/>
                        <a:t>government</a:t>
                      </a:r>
                      <a:endParaRPr lang="nl-NL" sz="1200"/>
                    </a:p>
                  </a:txBody>
                  <a:tcPr/>
                </a:tc>
                <a:tc>
                  <a:txBody>
                    <a:bodyPr/>
                    <a:lstStyle/>
                    <a:p>
                      <a:r>
                        <a:rPr lang="nl-NL" sz="1200" dirty="0"/>
                        <a:t>Is </a:t>
                      </a:r>
                      <a:r>
                        <a:rPr lang="nl-NL" sz="1200" dirty="0" err="1"/>
                        <a:t>good</a:t>
                      </a:r>
                      <a:r>
                        <a:rPr lang="nl-NL" sz="1200" dirty="0"/>
                        <a:t> at </a:t>
                      </a:r>
                      <a:r>
                        <a:rPr lang="nl-NL" sz="1200" dirty="0" err="1"/>
                        <a:t>communication</a:t>
                      </a:r>
                      <a:r>
                        <a:rPr lang="nl-NL" sz="1200" dirty="0"/>
                        <a:t> a </a:t>
                      </a:r>
                      <a:r>
                        <a:rPr lang="nl-NL" sz="1200" dirty="0" err="1"/>
                        <a:t>vision</a:t>
                      </a:r>
                      <a:endParaRPr lang="nl-NL" sz="1200" dirty="0"/>
                    </a:p>
                  </a:txBody>
                  <a:tcPr/>
                </a:tc>
                <a:tc>
                  <a:txBody>
                    <a:bodyPr/>
                    <a:lstStyle/>
                    <a:p>
                      <a:endParaRPr lang="nl-NL" sz="1200"/>
                    </a:p>
                  </a:txBody>
                  <a:tcPr/>
                </a:tc>
                <a:extLst>
                  <a:ext uri="{0D108BD9-81ED-4DB2-BD59-A6C34878D82A}">
                    <a16:rowId xmlns:a16="http://schemas.microsoft.com/office/drawing/2014/main" val="1314070904"/>
                  </a:ext>
                </a:extLst>
              </a:tr>
              <a:tr h="438210">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a:p>
                  </a:txBody>
                  <a:tcPr/>
                </a:tc>
                <a:tc>
                  <a:txBody>
                    <a:bodyPr/>
                    <a:lstStyle/>
                    <a:p>
                      <a:endParaRPr lang="nl-NL" sz="1200" dirty="0"/>
                    </a:p>
                  </a:txBody>
                  <a:tcPr/>
                </a:tc>
                <a:extLst>
                  <a:ext uri="{0D108BD9-81ED-4DB2-BD59-A6C34878D82A}">
                    <a16:rowId xmlns:a16="http://schemas.microsoft.com/office/drawing/2014/main" val="4061803143"/>
                  </a:ext>
                </a:extLst>
              </a:tr>
            </a:tbl>
          </a:graphicData>
        </a:graphic>
      </p:graphicFrame>
      <p:sp>
        <p:nvSpPr>
          <p:cNvPr id="7" name="Rectangle 6">
            <a:extLst>
              <a:ext uri="{FF2B5EF4-FFF2-40B4-BE49-F238E27FC236}">
                <a16:creationId xmlns:a16="http://schemas.microsoft.com/office/drawing/2014/main" id="{DD7BBE37-091C-47CD-A6F9-65474D346162}"/>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10" name="Rectangle 9">
            <a:extLst>
              <a:ext uri="{FF2B5EF4-FFF2-40B4-BE49-F238E27FC236}">
                <a16:creationId xmlns:a16="http://schemas.microsoft.com/office/drawing/2014/main" id="{82E7CE9D-393F-443A-B569-84ADFA2CFA14}"/>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0752525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374EDB-FDAD-494F-928E-BCB379F531B2}"/>
              </a:ext>
            </a:extLst>
          </p:cNvPr>
          <p:cNvSpPr>
            <a:spLocks noGrp="1"/>
          </p:cNvSpPr>
          <p:nvPr>
            <p:ph type="title"/>
          </p:nvPr>
        </p:nvSpPr>
        <p:spPr>
          <a:xfrm>
            <a:off x="838200" y="681038"/>
            <a:ext cx="10515600" cy="572608"/>
          </a:xfrm>
        </p:spPr>
        <p:txBody>
          <a:bodyPr/>
          <a:lstStyle/>
          <a:p>
            <a:r>
              <a:rPr lang="en-GB"/>
              <a:t>Exercise – Fill out for your business area</a:t>
            </a:r>
          </a:p>
        </p:txBody>
      </p:sp>
      <p:sp>
        <p:nvSpPr>
          <p:cNvPr id="3" name="Content Placeholder 2">
            <a:extLst>
              <a:ext uri="{FF2B5EF4-FFF2-40B4-BE49-F238E27FC236}">
                <a16:creationId xmlns:a16="http://schemas.microsoft.com/office/drawing/2014/main" id="{7F3504C0-1CB2-402C-8C43-8E8FB5BAD367}"/>
              </a:ext>
            </a:extLst>
          </p:cNvPr>
          <p:cNvSpPr>
            <a:spLocks noGrp="1"/>
          </p:cNvSpPr>
          <p:nvPr>
            <p:ph idx="1"/>
          </p:nvPr>
        </p:nvSpPr>
        <p:spPr/>
        <p:txBody>
          <a:bodyPr/>
          <a:lstStyle/>
          <a:p>
            <a:endParaRPr lang="en-GB"/>
          </a:p>
        </p:txBody>
      </p:sp>
      <p:sp>
        <p:nvSpPr>
          <p:cNvPr id="4" name="Date Placeholder 3">
            <a:extLst>
              <a:ext uri="{FF2B5EF4-FFF2-40B4-BE49-F238E27FC236}">
                <a16:creationId xmlns:a16="http://schemas.microsoft.com/office/drawing/2014/main" id="{A66DD662-6E33-401A-93F1-4BA1BCFB5F36}"/>
              </a:ext>
            </a:extLst>
          </p:cNvPr>
          <p:cNvSpPr>
            <a:spLocks noGrp="1"/>
          </p:cNvSpPr>
          <p:nvPr>
            <p:ph type="dt" sz="half" idx="10"/>
          </p:nvPr>
        </p:nvSpPr>
        <p:spPr/>
        <p:txBody>
          <a:bodyPr/>
          <a:lstStyle/>
          <a:p>
            <a:fld id="{317256E7-8996-4EE1-82C9-81ECEAE5B565}" type="datetime1">
              <a:rPr lang="en-GB" smtClean="0"/>
              <a:t>24/05/2022</a:t>
            </a:fld>
            <a:endParaRPr lang="de-DE"/>
          </a:p>
        </p:txBody>
      </p:sp>
      <p:sp>
        <p:nvSpPr>
          <p:cNvPr id="5" name="Slide Number Placeholder 4">
            <a:extLst>
              <a:ext uri="{FF2B5EF4-FFF2-40B4-BE49-F238E27FC236}">
                <a16:creationId xmlns:a16="http://schemas.microsoft.com/office/drawing/2014/main" id="{F10DACA4-F792-4A00-979F-B67872095CAE}"/>
              </a:ext>
            </a:extLst>
          </p:cNvPr>
          <p:cNvSpPr>
            <a:spLocks noGrp="1"/>
          </p:cNvSpPr>
          <p:nvPr>
            <p:ph type="sldNum" sz="quarter" idx="11"/>
          </p:nvPr>
        </p:nvSpPr>
        <p:spPr/>
        <p:txBody>
          <a:bodyPr/>
          <a:lstStyle/>
          <a:p>
            <a:fld id="{CD13C9F6-DA1F-4969-8B21-2E803A8A69C8}" type="slidenum">
              <a:rPr lang="de-DE" smtClean="0"/>
              <a:t>37</a:t>
            </a:fld>
            <a:endParaRPr lang="de-DE"/>
          </a:p>
        </p:txBody>
      </p:sp>
      <p:graphicFrame>
        <p:nvGraphicFramePr>
          <p:cNvPr id="6" name="Table 5">
            <a:extLst>
              <a:ext uri="{FF2B5EF4-FFF2-40B4-BE49-F238E27FC236}">
                <a16:creationId xmlns:a16="http://schemas.microsoft.com/office/drawing/2014/main" id="{AD441BC1-9D8E-4EEE-981D-5DDB91916537}"/>
              </a:ext>
            </a:extLst>
          </p:cNvPr>
          <p:cNvGraphicFramePr>
            <a:graphicFrameLocks noGrp="1"/>
          </p:cNvGraphicFramePr>
          <p:nvPr/>
        </p:nvGraphicFramePr>
        <p:xfrm>
          <a:off x="838200" y="1890442"/>
          <a:ext cx="10515603" cy="4286518"/>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502229">
                  <a:extLst>
                    <a:ext uri="{9D8B030D-6E8A-4147-A177-3AD203B41FA5}">
                      <a16:colId xmlns:a16="http://schemas.microsoft.com/office/drawing/2014/main" val="326223659"/>
                    </a:ext>
                  </a:extLst>
                </a:gridCol>
                <a:gridCol w="1502229">
                  <a:extLst>
                    <a:ext uri="{9D8B030D-6E8A-4147-A177-3AD203B41FA5}">
                      <a16:colId xmlns:a16="http://schemas.microsoft.com/office/drawing/2014/main" val="2454362089"/>
                    </a:ext>
                  </a:extLst>
                </a:gridCol>
                <a:gridCol w="1502229">
                  <a:extLst>
                    <a:ext uri="{9D8B030D-6E8A-4147-A177-3AD203B41FA5}">
                      <a16:colId xmlns:a16="http://schemas.microsoft.com/office/drawing/2014/main" val="210327341"/>
                    </a:ext>
                  </a:extLst>
                </a:gridCol>
              </a:tblGrid>
              <a:tr h="808334">
                <a:tc>
                  <a:txBody>
                    <a:bodyPr/>
                    <a:lstStyle/>
                    <a:p>
                      <a:r>
                        <a:rPr lang="nl-NL" sz="1600"/>
                        <a:t>1. Name</a:t>
                      </a:r>
                    </a:p>
                  </a:txBody>
                  <a:tcPr/>
                </a:tc>
                <a:tc>
                  <a:txBody>
                    <a:bodyPr/>
                    <a:lstStyle/>
                    <a:p>
                      <a:r>
                        <a:rPr lang="nl-NL" sz="1600"/>
                        <a:t>2. </a:t>
                      </a:r>
                      <a:r>
                        <a:rPr lang="nl-NL" sz="1600" err="1"/>
                        <a:t>Current</a:t>
                      </a:r>
                      <a:r>
                        <a:rPr lang="nl-NL" sz="1600"/>
                        <a:t> </a:t>
                      </a:r>
                      <a:r>
                        <a:rPr lang="nl-NL" sz="1600" err="1"/>
                        <a:t>role</a:t>
                      </a:r>
                      <a:endParaRPr lang="nl-NL" sz="1600"/>
                    </a:p>
                  </a:txBody>
                  <a:tcPr/>
                </a:tc>
                <a:tc>
                  <a:txBody>
                    <a:bodyPr/>
                    <a:lstStyle/>
                    <a:p>
                      <a:r>
                        <a:rPr lang="nl-NL" sz="1600"/>
                        <a:t>3. Attitude</a:t>
                      </a:r>
                    </a:p>
                  </a:txBody>
                  <a:tcPr/>
                </a:tc>
                <a:tc>
                  <a:txBody>
                    <a:bodyPr/>
                    <a:lstStyle/>
                    <a:p>
                      <a:r>
                        <a:rPr lang="nl-NL" sz="1600"/>
                        <a:t>4. </a:t>
                      </a:r>
                      <a:r>
                        <a:rPr lang="nl-NL" sz="1600" err="1"/>
                        <a:t>Influence</a:t>
                      </a:r>
                      <a:endParaRPr lang="nl-NL" sz="1600"/>
                    </a:p>
                  </a:txBody>
                  <a:tcPr/>
                </a:tc>
                <a:tc>
                  <a:txBody>
                    <a:bodyPr/>
                    <a:lstStyle/>
                    <a:p>
                      <a:r>
                        <a:rPr lang="nl-NL" sz="1600"/>
                        <a:t>5. Knowledge</a:t>
                      </a:r>
                    </a:p>
                  </a:txBody>
                  <a:tcPr/>
                </a:tc>
                <a:tc>
                  <a:txBody>
                    <a:bodyPr/>
                    <a:lstStyle/>
                    <a:p>
                      <a:r>
                        <a:rPr lang="nl-NL" sz="1600"/>
                        <a:t>6. Skills</a:t>
                      </a:r>
                    </a:p>
                  </a:txBody>
                  <a:tcPr/>
                </a:tc>
                <a:tc>
                  <a:txBody>
                    <a:bodyPr/>
                    <a:lstStyle/>
                    <a:p>
                      <a:r>
                        <a:rPr lang="nl-NL" sz="1600"/>
                        <a:t>7. </a:t>
                      </a:r>
                      <a:r>
                        <a:rPr lang="nl-NL" sz="1600" err="1"/>
                        <a:t>Collaborate</a:t>
                      </a:r>
                      <a:r>
                        <a:rPr lang="nl-NL" sz="1600"/>
                        <a:t>?</a:t>
                      </a:r>
                    </a:p>
                  </a:txBody>
                  <a:tcPr/>
                </a:tc>
                <a:extLst>
                  <a:ext uri="{0D108BD9-81ED-4DB2-BD59-A6C34878D82A}">
                    <a16:rowId xmlns:a16="http://schemas.microsoft.com/office/drawing/2014/main" val="3573779579"/>
                  </a:ext>
                </a:extLst>
              </a:tr>
              <a:tr h="720572">
                <a:tc>
                  <a:txBody>
                    <a:bodyPr/>
                    <a:lstStyle/>
                    <a:p>
                      <a:endParaRPr lang="nl-NL" sz="1600"/>
                    </a:p>
                  </a:txBody>
                  <a:tcPr/>
                </a:tc>
                <a:tc>
                  <a:txBody>
                    <a:bodyPr/>
                    <a:lstStyle/>
                    <a:p>
                      <a:endParaRPr lang="nl-NL" sz="1600"/>
                    </a:p>
                  </a:txBody>
                  <a:tcPr/>
                </a:tc>
                <a:tc>
                  <a:txBody>
                    <a:bodyPr/>
                    <a:lstStyle/>
                    <a:p>
                      <a:endParaRPr lang="nl-NL" sz="1600"/>
                    </a:p>
                  </a:txBody>
                  <a:tcPr/>
                </a:tc>
                <a:tc>
                  <a:txBody>
                    <a:bodyPr/>
                    <a:lstStyle/>
                    <a:p>
                      <a:endParaRPr lang="nl-NL" sz="1600"/>
                    </a:p>
                  </a:txBody>
                  <a:tcPr/>
                </a:tc>
                <a:tc>
                  <a:txBody>
                    <a:bodyPr/>
                    <a:lstStyle/>
                    <a:p>
                      <a:endParaRPr lang="nl-NL" sz="1600"/>
                    </a:p>
                  </a:txBody>
                  <a:tcPr/>
                </a:tc>
                <a:tc>
                  <a:txBody>
                    <a:bodyPr/>
                    <a:lstStyle/>
                    <a:p>
                      <a:endParaRPr lang="nl-NL" sz="1600"/>
                    </a:p>
                  </a:txBody>
                  <a:tcPr/>
                </a:tc>
                <a:tc>
                  <a:txBody>
                    <a:bodyPr/>
                    <a:lstStyle/>
                    <a:p>
                      <a:r>
                        <a:rPr lang="nl-NL" sz="1600" b="1" i="1"/>
                        <a:t>Will follow at </a:t>
                      </a:r>
                      <a:r>
                        <a:rPr lang="nl-NL" sz="1600" b="1" i="1" err="1"/>
                        <a:t>the</a:t>
                      </a:r>
                      <a:r>
                        <a:rPr lang="nl-NL" sz="1600" b="1" i="1"/>
                        <a:t> next step</a:t>
                      </a:r>
                    </a:p>
                  </a:txBody>
                  <a:tcPr/>
                </a:tc>
                <a:extLst>
                  <a:ext uri="{0D108BD9-81ED-4DB2-BD59-A6C34878D82A}">
                    <a16:rowId xmlns:a16="http://schemas.microsoft.com/office/drawing/2014/main" val="1346079869"/>
                  </a:ext>
                </a:extLst>
              </a:tr>
              <a:tr h="689403">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902624309"/>
                  </a:ext>
                </a:extLst>
              </a:tr>
              <a:tr h="689403">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1314070904"/>
                  </a:ext>
                </a:extLst>
              </a:tr>
              <a:tr h="689403">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061803143"/>
                  </a:ext>
                </a:extLst>
              </a:tr>
              <a:tr h="689403">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280029424"/>
                  </a:ext>
                </a:extLst>
              </a:tr>
            </a:tbl>
          </a:graphicData>
        </a:graphic>
      </p:graphicFrame>
      <p:sp>
        <p:nvSpPr>
          <p:cNvPr id="7" name="Rectangle 6">
            <a:extLst>
              <a:ext uri="{FF2B5EF4-FFF2-40B4-BE49-F238E27FC236}">
                <a16:creationId xmlns:a16="http://schemas.microsoft.com/office/drawing/2014/main" id="{F2EAC3B7-1576-4C23-A247-3AD3CD51FACF}"/>
              </a:ext>
            </a:extLst>
          </p:cNvPr>
          <p:cNvSpPr/>
          <p:nvPr/>
        </p:nvSpPr>
        <p:spPr>
          <a:xfrm>
            <a:off x="660400" y="1711055"/>
            <a:ext cx="9271000" cy="4654008"/>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9" name="TextBox 8">
            <a:extLst>
              <a:ext uri="{FF2B5EF4-FFF2-40B4-BE49-F238E27FC236}">
                <a16:creationId xmlns:a16="http://schemas.microsoft.com/office/drawing/2014/main" id="{CA17FD54-C04D-45B8-B499-73D09B8B4A29}"/>
              </a:ext>
            </a:extLst>
          </p:cNvPr>
          <p:cNvSpPr txBox="1"/>
          <p:nvPr/>
        </p:nvSpPr>
        <p:spPr>
          <a:xfrm>
            <a:off x="838200" y="1253646"/>
            <a:ext cx="6096000" cy="523220"/>
          </a:xfrm>
          <a:prstGeom prst="rect">
            <a:avLst/>
          </a:prstGeom>
          <a:noFill/>
        </p:spPr>
        <p:txBody>
          <a:bodyPr wrap="square">
            <a:spAutoFit/>
          </a:bodyPr>
          <a:lstStyle/>
          <a:p>
            <a:r>
              <a:rPr lang="en-GB" sz="2800" i="1">
                <a:latin typeface="Noto Sans" panose="020B0502040504020204" pitchFamily="34" charset="0"/>
                <a:ea typeface="Noto Sans" panose="020B0502040504020204" pitchFamily="34" charset="0"/>
                <a:cs typeface="Noto Sans" panose="020B0502040504020204" pitchFamily="34" charset="0"/>
              </a:rPr>
              <a:t>10 min</a:t>
            </a:r>
          </a:p>
        </p:txBody>
      </p:sp>
      <p:grpSp>
        <p:nvGrpSpPr>
          <p:cNvPr id="13" name="Gruppieren 9">
            <a:extLst>
              <a:ext uri="{FF2B5EF4-FFF2-40B4-BE49-F238E27FC236}">
                <a16:creationId xmlns:a16="http://schemas.microsoft.com/office/drawing/2014/main" id="{D096BD67-31B6-4A73-AC61-C17269EAF042}"/>
              </a:ext>
            </a:extLst>
          </p:cNvPr>
          <p:cNvGrpSpPr/>
          <p:nvPr/>
        </p:nvGrpSpPr>
        <p:grpSpPr>
          <a:xfrm>
            <a:off x="117567" y="114247"/>
            <a:ext cx="657527" cy="787680"/>
            <a:chOff x="135517" y="136525"/>
            <a:chExt cx="761950" cy="761950"/>
          </a:xfrm>
        </p:grpSpPr>
        <p:sp>
          <p:nvSpPr>
            <p:cNvPr id="14" name="Ellipse 12">
              <a:extLst>
                <a:ext uri="{FF2B5EF4-FFF2-40B4-BE49-F238E27FC236}">
                  <a16:creationId xmlns:a16="http://schemas.microsoft.com/office/drawing/2014/main" id="{7B5838F6-AC40-449F-A5CB-86EE12E491DD}"/>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Sprechblase: oval 13">
              <a:extLst>
                <a:ext uri="{FF2B5EF4-FFF2-40B4-BE49-F238E27FC236}">
                  <a16:creationId xmlns:a16="http://schemas.microsoft.com/office/drawing/2014/main" id="{F47E5129-B00D-4689-AC39-CCA4B23D4204}"/>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Rectangle 11">
            <a:extLst>
              <a:ext uri="{FF2B5EF4-FFF2-40B4-BE49-F238E27FC236}">
                <a16:creationId xmlns:a16="http://schemas.microsoft.com/office/drawing/2014/main" id="{E7711FDC-AE12-4F6D-8980-20DE6D760351}"/>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16" name="Rectangle 15">
            <a:extLst>
              <a:ext uri="{FF2B5EF4-FFF2-40B4-BE49-F238E27FC236}">
                <a16:creationId xmlns:a16="http://schemas.microsoft.com/office/drawing/2014/main" id="{FD89010F-2C70-496F-88A5-C6CE64337948}"/>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028337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llipse 12">
            <a:extLst>
              <a:ext uri="{FF2B5EF4-FFF2-40B4-BE49-F238E27FC236}">
                <a16:creationId xmlns:a16="http://schemas.microsoft.com/office/drawing/2014/main" id="{E42B1DF0-DB09-46CE-B400-F3086FA35A06}"/>
              </a:ext>
            </a:extLst>
          </p:cNvPr>
          <p:cNvSpPr/>
          <p:nvPr/>
        </p:nvSpPr>
        <p:spPr>
          <a:xfrm>
            <a:off x="1576200" y="1339824"/>
            <a:ext cx="9039600" cy="4178353"/>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Date Placeholder 3">
            <a:extLst>
              <a:ext uri="{FF2B5EF4-FFF2-40B4-BE49-F238E27FC236}">
                <a16:creationId xmlns:a16="http://schemas.microsoft.com/office/drawing/2014/main" id="{2423C007-C0CA-4BF3-A846-C25CA14F8435}"/>
              </a:ext>
            </a:extLst>
          </p:cNvPr>
          <p:cNvSpPr>
            <a:spLocks noGrp="1"/>
          </p:cNvSpPr>
          <p:nvPr>
            <p:ph type="dt" sz="half" idx="10"/>
          </p:nvPr>
        </p:nvSpPr>
        <p:spPr/>
        <p:txBody>
          <a:bodyPr/>
          <a:lstStyle/>
          <a:p>
            <a:fld id="{D0BFC7E8-0EAA-49CB-9032-985C1AEC23E9}" type="datetime1">
              <a:rPr lang="en-GB" smtClean="0"/>
              <a:t>24/05/2022</a:t>
            </a:fld>
            <a:endParaRPr lang="de-DE"/>
          </a:p>
        </p:txBody>
      </p:sp>
      <p:sp>
        <p:nvSpPr>
          <p:cNvPr id="5" name="Slide Number Placeholder 4">
            <a:extLst>
              <a:ext uri="{FF2B5EF4-FFF2-40B4-BE49-F238E27FC236}">
                <a16:creationId xmlns:a16="http://schemas.microsoft.com/office/drawing/2014/main" id="{DE312D63-44F2-4417-A962-6D880987ECF2}"/>
              </a:ext>
            </a:extLst>
          </p:cNvPr>
          <p:cNvSpPr>
            <a:spLocks noGrp="1"/>
          </p:cNvSpPr>
          <p:nvPr>
            <p:ph type="sldNum" sz="quarter" idx="11"/>
          </p:nvPr>
        </p:nvSpPr>
        <p:spPr/>
        <p:txBody>
          <a:bodyPr/>
          <a:lstStyle/>
          <a:p>
            <a:fld id="{CD13C9F6-DA1F-4969-8B21-2E803A8A69C8}" type="slidenum">
              <a:rPr lang="de-DE" smtClean="0"/>
              <a:t>38</a:t>
            </a:fld>
            <a:endParaRPr lang="de-DE"/>
          </a:p>
        </p:txBody>
      </p:sp>
      <p:grpSp>
        <p:nvGrpSpPr>
          <p:cNvPr id="10" name="Gruppieren 9">
            <a:extLst>
              <a:ext uri="{FF2B5EF4-FFF2-40B4-BE49-F238E27FC236}">
                <a16:creationId xmlns:a16="http://schemas.microsoft.com/office/drawing/2014/main" id="{972ABDB0-977C-4767-A391-99B7AA4A3D9F}"/>
              </a:ext>
            </a:extLst>
          </p:cNvPr>
          <p:cNvGrpSpPr/>
          <p:nvPr/>
        </p:nvGrpSpPr>
        <p:grpSpPr>
          <a:xfrm>
            <a:off x="117567" y="114247"/>
            <a:ext cx="657527" cy="787680"/>
            <a:chOff x="135517" y="136525"/>
            <a:chExt cx="761950" cy="761950"/>
          </a:xfrm>
        </p:grpSpPr>
        <p:sp>
          <p:nvSpPr>
            <p:cNvPr id="11" name="Ellipse 12">
              <a:extLst>
                <a:ext uri="{FF2B5EF4-FFF2-40B4-BE49-F238E27FC236}">
                  <a16:creationId xmlns:a16="http://schemas.microsoft.com/office/drawing/2014/main" id="{EDFD2A8C-E03F-4B85-B721-8490B4CB8F9E}"/>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Sprechblase: oval 13">
              <a:extLst>
                <a:ext uri="{FF2B5EF4-FFF2-40B4-BE49-F238E27FC236}">
                  <a16:creationId xmlns:a16="http://schemas.microsoft.com/office/drawing/2014/main" id="{18E3C4E5-C152-4F85-952B-C4E92D8B89B1}"/>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4" name="Google Shape;672;p52">
            <a:extLst>
              <a:ext uri="{FF2B5EF4-FFF2-40B4-BE49-F238E27FC236}">
                <a16:creationId xmlns:a16="http://schemas.microsoft.com/office/drawing/2014/main" id="{DC0E2634-2AE6-4BF9-BED8-71F2B7025FF6}"/>
              </a:ext>
            </a:extLst>
          </p:cNvPr>
          <p:cNvSpPr txBox="1">
            <a:spLocks/>
          </p:cNvSpPr>
          <p:nvPr/>
        </p:nvSpPr>
        <p:spPr>
          <a:xfrm>
            <a:off x="2302536" y="2216150"/>
            <a:ext cx="7995300" cy="2425700"/>
          </a:xfrm>
          <a:prstGeom prst="rect">
            <a:avLst/>
          </a:prstGeom>
          <a:noFill/>
          <a:ln>
            <a:noFill/>
          </a:ln>
        </p:spPr>
        <p:txBody>
          <a:bodyPr spcFirstLastPara="1" vert="horz" wrap="square" lIns="91425" tIns="45700" rIns="91425" bIns="45700" rtlCol="0" anchor="ctr" anchorCtr="0">
            <a:normAutofit fontScale="85000" lnSpcReduction="10000"/>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pPr algn="ctr">
              <a:spcBef>
                <a:spcPts val="0"/>
              </a:spcBef>
              <a:buClr>
                <a:srgbClr val="034EA8"/>
              </a:buClr>
              <a:buSzPts val="3200"/>
              <a:buFont typeface="Arial"/>
              <a:buNone/>
            </a:pPr>
            <a:r>
              <a:rPr lang="en-US" b="1" dirty="0"/>
              <a:t>Round-the-table discussion</a:t>
            </a:r>
          </a:p>
          <a:p>
            <a:pPr>
              <a:spcBef>
                <a:spcPts val="0"/>
              </a:spcBef>
              <a:buClr>
                <a:srgbClr val="034EA8"/>
              </a:buClr>
              <a:buSzPts val="3200"/>
              <a:buFont typeface="Arial"/>
              <a:buNone/>
            </a:pPr>
            <a:endParaRPr lang="en-US" dirty="0"/>
          </a:p>
          <a:p>
            <a:pPr marL="457200" indent="-457200">
              <a:buFont typeface="Arial" panose="020B0604020202020204" pitchFamily="34" charset="0"/>
              <a:buChar char="•"/>
            </a:pPr>
            <a:r>
              <a:rPr lang="en-US" sz="3200" dirty="0"/>
              <a:t>What stands out about the overview of stakeholders?</a:t>
            </a:r>
          </a:p>
          <a:p>
            <a:pPr marL="457200" indent="-457200">
              <a:buFont typeface="Arial" panose="020B0604020202020204" pitchFamily="34" charset="0"/>
              <a:buChar char="•"/>
            </a:pPr>
            <a:r>
              <a:rPr lang="en-US" sz="3200" dirty="0"/>
              <a:t>To what extent do you have sufficient insight into the attitude, influence, knowledge and skills of the stakeholders?</a:t>
            </a:r>
            <a:endParaRPr lang="en-GB" sz="3200" dirty="0"/>
          </a:p>
        </p:txBody>
      </p:sp>
      <p:sp>
        <p:nvSpPr>
          <p:cNvPr id="9" name="Rectangle 8">
            <a:extLst>
              <a:ext uri="{FF2B5EF4-FFF2-40B4-BE49-F238E27FC236}">
                <a16:creationId xmlns:a16="http://schemas.microsoft.com/office/drawing/2014/main" id="{81838862-5249-478E-9653-822383F5D521}"/>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15" name="Rectangle 14">
            <a:extLst>
              <a:ext uri="{FF2B5EF4-FFF2-40B4-BE49-F238E27FC236}">
                <a16:creationId xmlns:a16="http://schemas.microsoft.com/office/drawing/2014/main" id="{CC6172C6-4E25-4D40-93A1-2AE844ECD413}"/>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0559897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A62BED24-237E-4EA1-8B42-9402F429EF9A}"/>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Title 1">
            <a:extLst>
              <a:ext uri="{FF2B5EF4-FFF2-40B4-BE49-F238E27FC236}">
                <a16:creationId xmlns:a16="http://schemas.microsoft.com/office/drawing/2014/main" id="{6CFB1893-385E-410C-A648-1DBC38494D3C}"/>
              </a:ext>
            </a:extLst>
          </p:cNvPr>
          <p:cNvSpPr>
            <a:spLocks noGrp="1"/>
          </p:cNvSpPr>
          <p:nvPr>
            <p:ph type="title"/>
          </p:nvPr>
        </p:nvSpPr>
        <p:spPr/>
        <p:txBody>
          <a:bodyPr/>
          <a:lstStyle/>
          <a:p>
            <a:r>
              <a:rPr lang="en-GB"/>
              <a:t>A.3 Select stakeholders for collaboration</a:t>
            </a:r>
          </a:p>
        </p:txBody>
      </p:sp>
      <p:sp>
        <p:nvSpPr>
          <p:cNvPr id="3" name="Content Placeholder 2">
            <a:extLst>
              <a:ext uri="{FF2B5EF4-FFF2-40B4-BE49-F238E27FC236}">
                <a16:creationId xmlns:a16="http://schemas.microsoft.com/office/drawing/2014/main" id="{13CD92B2-0078-4E39-9FCE-B8BEF05E13F6}"/>
              </a:ext>
            </a:extLst>
          </p:cNvPr>
          <p:cNvSpPr>
            <a:spLocks noGrp="1"/>
          </p:cNvSpPr>
          <p:nvPr>
            <p:ph idx="1"/>
          </p:nvPr>
        </p:nvSpPr>
        <p:spPr>
          <a:xfrm>
            <a:off x="800100" y="2185050"/>
            <a:ext cx="10515600" cy="4286519"/>
          </a:xfrm>
        </p:spPr>
        <p:txBody>
          <a:bodyPr>
            <a:normAutofit/>
          </a:bodyPr>
          <a:lstStyle/>
          <a:p>
            <a:pPr marL="457200" indent="-457200">
              <a:buFont typeface="Arial" panose="020B0604020202020204" pitchFamily="34" charset="0"/>
              <a:buChar char="•"/>
            </a:pPr>
            <a:r>
              <a:rPr lang="en-US" sz="2400"/>
              <a:t>Determine which stakeholders you want to collaborate with now.</a:t>
            </a:r>
          </a:p>
          <a:p>
            <a:endParaRPr lang="en-US" sz="2400"/>
          </a:p>
          <a:p>
            <a:endParaRPr lang="en-GB" sz="2400"/>
          </a:p>
        </p:txBody>
      </p:sp>
      <p:sp>
        <p:nvSpPr>
          <p:cNvPr id="4" name="Date Placeholder 3">
            <a:extLst>
              <a:ext uri="{FF2B5EF4-FFF2-40B4-BE49-F238E27FC236}">
                <a16:creationId xmlns:a16="http://schemas.microsoft.com/office/drawing/2014/main" id="{7581996E-2ED4-42FD-9A02-47839432C7A7}"/>
              </a:ext>
            </a:extLst>
          </p:cNvPr>
          <p:cNvSpPr>
            <a:spLocks noGrp="1"/>
          </p:cNvSpPr>
          <p:nvPr>
            <p:ph type="dt" sz="half" idx="10"/>
          </p:nvPr>
        </p:nvSpPr>
        <p:spPr/>
        <p:txBody>
          <a:bodyPr/>
          <a:lstStyle/>
          <a:p>
            <a:fld id="{102FDA4F-6B7F-43D8-8AF5-A964C35A6E1D}" type="datetime1">
              <a:rPr lang="en-GB" smtClean="0"/>
              <a:t>24/05/2022</a:t>
            </a:fld>
            <a:endParaRPr lang="de-DE"/>
          </a:p>
        </p:txBody>
      </p:sp>
      <p:sp>
        <p:nvSpPr>
          <p:cNvPr id="5" name="Slide Number Placeholder 4">
            <a:extLst>
              <a:ext uri="{FF2B5EF4-FFF2-40B4-BE49-F238E27FC236}">
                <a16:creationId xmlns:a16="http://schemas.microsoft.com/office/drawing/2014/main" id="{4236D3C2-5097-4052-8272-9556657F7F12}"/>
              </a:ext>
            </a:extLst>
          </p:cNvPr>
          <p:cNvSpPr>
            <a:spLocks noGrp="1"/>
          </p:cNvSpPr>
          <p:nvPr>
            <p:ph type="sldNum" sz="quarter" idx="11"/>
          </p:nvPr>
        </p:nvSpPr>
        <p:spPr/>
        <p:txBody>
          <a:bodyPr/>
          <a:lstStyle/>
          <a:p>
            <a:fld id="{CD13C9F6-DA1F-4969-8B21-2E803A8A69C8}" type="slidenum">
              <a:rPr lang="de-DE" smtClean="0"/>
              <a:t>39</a:t>
            </a:fld>
            <a:endParaRPr lang="de-DE"/>
          </a:p>
        </p:txBody>
      </p:sp>
      <p:graphicFrame>
        <p:nvGraphicFramePr>
          <p:cNvPr id="6" name="Table 5">
            <a:extLst>
              <a:ext uri="{FF2B5EF4-FFF2-40B4-BE49-F238E27FC236}">
                <a16:creationId xmlns:a16="http://schemas.microsoft.com/office/drawing/2014/main" id="{D9452699-6CD9-4011-9FB9-3BCB31E4732B}"/>
              </a:ext>
            </a:extLst>
          </p:cNvPr>
          <p:cNvGraphicFramePr>
            <a:graphicFrameLocks noGrp="1"/>
          </p:cNvGraphicFramePr>
          <p:nvPr/>
        </p:nvGraphicFramePr>
        <p:xfrm>
          <a:off x="838200" y="2666081"/>
          <a:ext cx="10515603" cy="3510881"/>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502229">
                  <a:extLst>
                    <a:ext uri="{9D8B030D-6E8A-4147-A177-3AD203B41FA5}">
                      <a16:colId xmlns:a16="http://schemas.microsoft.com/office/drawing/2014/main" val="326223659"/>
                    </a:ext>
                  </a:extLst>
                </a:gridCol>
                <a:gridCol w="1502229">
                  <a:extLst>
                    <a:ext uri="{9D8B030D-6E8A-4147-A177-3AD203B41FA5}">
                      <a16:colId xmlns:a16="http://schemas.microsoft.com/office/drawing/2014/main" val="2454362089"/>
                    </a:ext>
                  </a:extLst>
                </a:gridCol>
                <a:gridCol w="1502229">
                  <a:extLst>
                    <a:ext uri="{9D8B030D-6E8A-4147-A177-3AD203B41FA5}">
                      <a16:colId xmlns:a16="http://schemas.microsoft.com/office/drawing/2014/main" val="210327341"/>
                    </a:ext>
                  </a:extLst>
                </a:gridCol>
              </a:tblGrid>
              <a:tr h="662067">
                <a:tc>
                  <a:txBody>
                    <a:bodyPr/>
                    <a:lstStyle/>
                    <a:p>
                      <a:r>
                        <a:rPr lang="nl-NL" sz="1600"/>
                        <a:t>1. Name</a:t>
                      </a:r>
                    </a:p>
                  </a:txBody>
                  <a:tcPr/>
                </a:tc>
                <a:tc>
                  <a:txBody>
                    <a:bodyPr/>
                    <a:lstStyle/>
                    <a:p>
                      <a:r>
                        <a:rPr lang="nl-NL" sz="1600"/>
                        <a:t>2. </a:t>
                      </a:r>
                      <a:r>
                        <a:rPr lang="nl-NL" sz="1600" err="1"/>
                        <a:t>Current</a:t>
                      </a:r>
                      <a:r>
                        <a:rPr lang="nl-NL" sz="1600"/>
                        <a:t> </a:t>
                      </a:r>
                      <a:r>
                        <a:rPr lang="nl-NL" sz="1600" err="1"/>
                        <a:t>role</a:t>
                      </a:r>
                      <a:endParaRPr lang="nl-NL" sz="1600"/>
                    </a:p>
                  </a:txBody>
                  <a:tcPr/>
                </a:tc>
                <a:tc>
                  <a:txBody>
                    <a:bodyPr/>
                    <a:lstStyle/>
                    <a:p>
                      <a:r>
                        <a:rPr lang="nl-NL" sz="1600"/>
                        <a:t>3. Attitude</a:t>
                      </a:r>
                    </a:p>
                  </a:txBody>
                  <a:tcPr/>
                </a:tc>
                <a:tc>
                  <a:txBody>
                    <a:bodyPr/>
                    <a:lstStyle/>
                    <a:p>
                      <a:r>
                        <a:rPr lang="nl-NL" sz="1600"/>
                        <a:t>4. </a:t>
                      </a:r>
                      <a:r>
                        <a:rPr lang="nl-NL" sz="1600" err="1"/>
                        <a:t>Influence</a:t>
                      </a:r>
                      <a:endParaRPr lang="nl-NL" sz="1600"/>
                    </a:p>
                  </a:txBody>
                  <a:tcPr/>
                </a:tc>
                <a:tc>
                  <a:txBody>
                    <a:bodyPr/>
                    <a:lstStyle/>
                    <a:p>
                      <a:r>
                        <a:rPr lang="nl-NL" sz="1600"/>
                        <a:t>5. Knowledge</a:t>
                      </a:r>
                    </a:p>
                  </a:txBody>
                  <a:tcPr/>
                </a:tc>
                <a:tc>
                  <a:txBody>
                    <a:bodyPr/>
                    <a:lstStyle/>
                    <a:p>
                      <a:r>
                        <a:rPr lang="nl-NL" sz="1600"/>
                        <a:t>6. Skills</a:t>
                      </a:r>
                    </a:p>
                  </a:txBody>
                  <a:tcPr/>
                </a:tc>
                <a:tc>
                  <a:txBody>
                    <a:bodyPr/>
                    <a:lstStyle/>
                    <a:p>
                      <a:r>
                        <a:rPr lang="nl-NL" sz="1600"/>
                        <a:t>7. </a:t>
                      </a:r>
                      <a:r>
                        <a:rPr lang="nl-NL" sz="1600" err="1"/>
                        <a:t>Collaborate</a:t>
                      </a:r>
                      <a:r>
                        <a:rPr lang="nl-NL" sz="1600"/>
                        <a:t>?</a:t>
                      </a:r>
                    </a:p>
                  </a:txBody>
                  <a:tcPr/>
                </a:tc>
                <a:extLst>
                  <a:ext uri="{0D108BD9-81ED-4DB2-BD59-A6C34878D82A}">
                    <a16:rowId xmlns:a16="http://schemas.microsoft.com/office/drawing/2014/main" val="3573779579"/>
                  </a:ext>
                </a:extLst>
              </a:tr>
              <a:tr h="590186">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b="1" i="1"/>
                    </a:p>
                  </a:txBody>
                  <a:tcPr/>
                </a:tc>
                <a:extLst>
                  <a:ext uri="{0D108BD9-81ED-4DB2-BD59-A6C34878D82A}">
                    <a16:rowId xmlns:a16="http://schemas.microsoft.com/office/drawing/2014/main" val="1346079869"/>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902624309"/>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1314070904"/>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061803143"/>
                  </a:ext>
                </a:extLst>
              </a:tr>
              <a:tr h="56465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280029424"/>
                  </a:ext>
                </a:extLst>
              </a:tr>
            </a:tbl>
          </a:graphicData>
        </a:graphic>
      </p:graphicFrame>
      <p:sp>
        <p:nvSpPr>
          <p:cNvPr id="7" name="Rectangle 6">
            <a:extLst>
              <a:ext uri="{FF2B5EF4-FFF2-40B4-BE49-F238E27FC236}">
                <a16:creationId xmlns:a16="http://schemas.microsoft.com/office/drawing/2014/main" id="{F3D46EAC-C917-4D34-BC31-82ED587A3D29}"/>
              </a:ext>
            </a:extLst>
          </p:cNvPr>
          <p:cNvSpPr/>
          <p:nvPr/>
        </p:nvSpPr>
        <p:spPr>
          <a:xfrm>
            <a:off x="9782978" y="2555913"/>
            <a:ext cx="1608922" cy="3923720"/>
          </a:xfrm>
          <a:prstGeom prst="rect">
            <a:avLst/>
          </a:prstGeom>
          <a:noFill/>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8" name="TextBox 7">
            <a:extLst>
              <a:ext uri="{FF2B5EF4-FFF2-40B4-BE49-F238E27FC236}">
                <a16:creationId xmlns:a16="http://schemas.microsoft.com/office/drawing/2014/main" id="{A03C4B72-CC85-4066-BA36-11E9DB881E05}"/>
              </a:ext>
            </a:extLst>
          </p:cNvPr>
          <p:cNvSpPr txBox="1"/>
          <p:nvPr/>
        </p:nvSpPr>
        <p:spPr>
          <a:xfrm>
            <a:off x="786063" y="1713052"/>
            <a:ext cx="6096000" cy="523220"/>
          </a:xfrm>
          <a:prstGeom prst="rect">
            <a:avLst/>
          </a:prstGeom>
          <a:noFill/>
        </p:spPr>
        <p:txBody>
          <a:bodyPr wrap="square">
            <a:spAutoFit/>
          </a:bodyPr>
          <a:lstStyle/>
          <a:p>
            <a:r>
              <a:rPr lang="en-GB" sz="2800" i="1">
                <a:latin typeface="Noto Sans" panose="020B0502040504020204" pitchFamily="34" charset="0"/>
                <a:ea typeface="Noto Sans" panose="020B0502040504020204" pitchFamily="34" charset="0"/>
                <a:cs typeface="Noto Sans" panose="020B0502040504020204" pitchFamily="34" charset="0"/>
              </a:rPr>
              <a:t>2 min</a:t>
            </a:r>
          </a:p>
        </p:txBody>
      </p:sp>
      <p:grpSp>
        <p:nvGrpSpPr>
          <p:cNvPr id="12" name="Gruppieren 9">
            <a:extLst>
              <a:ext uri="{FF2B5EF4-FFF2-40B4-BE49-F238E27FC236}">
                <a16:creationId xmlns:a16="http://schemas.microsoft.com/office/drawing/2014/main" id="{A7BDD5EA-29DF-42D1-9375-8363CFEA8B62}"/>
              </a:ext>
            </a:extLst>
          </p:cNvPr>
          <p:cNvGrpSpPr/>
          <p:nvPr/>
        </p:nvGrpSpPr>
        <p:grpSpPr>
          <a:xfrm>
            <a:off x="117567" y="114247"/>
            <a:ext cx="657527" cy="787680"/>
            <a:chOff x="135517" y="136525"/>
            <a:chExt cx="761950" cy="761950"/>
          </a:xfrm>
        </p:grpSpPr>
        <p:sp>
          <p:nvSpPr>
            <p:cNvPr id="13" name="Ellipse 12">
              <a:extLst>
                <a:ext uri="{FF2B5EF4-FFF2-40B4-BE49-F238E27FC236}">
                  <a16:creationId xmlns:a16="http://schemas.microsoft.com/office/drawing/2014/main" id="{3589A801-15C2-4C54-85B0-828EFACF459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Sprechblase: oval 13">
              <a:extLst>
                <a:ext uri="{FF2B5EF4-FFF2-40B4-BE49-F238E27FC236}">
                  <a16:creationId xmlns:a16="http://schemas.microsoft.com/office/drawing/2014/main" id="{7A074DF9-5860-4734-8843-38745537582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5" name="Rectangle 14">
            <a:extLst>
              <a:ext uri="{FF2B5EF4-FFF2-40B4-BE49-F238E27FC236}">
                <a16:creationId xmlns:a16="http://schemas.microsoft.com/office/drawing/2014/main" id="{37E60474-B856-45A9-B6A5-7D3F2FAE194A}"/>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4494095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0" y="1952111"/>
            <a:ext cx="5881575" cy="503882"/>
          </a:xfrm>
        </p:spPr>
        <p:txBody>
          <a:bodyPr>
            <a:normAutofit fontScale="90000"/>
          </a:bodyPr>
          <a:lstStyle/>
          <a:p>
            <a:r>
              <a:rPr lang="de-DE" dirty="0" err="1">
                <a:solidFill>
                  <a:schemeClr val="tx1">
                    <a:lumMod val="50000"/>
                    <a:lumOff val="50000"/>
                  </a:schemeClr>
                </a:solidFill>
              </a:rPr>
              <a:t>Establishing</a:t>
            </a:r>
            <a:r>
              <a:rPr lang="de-DE" dirty="0">
                <a:solidFill>
                  <a:schemeClr val="tx1">
                    <a:lumMod val="50000"/>
                    <a:lumOff val="50000"/>
                  </a:schemeClr>
                </a:solidFill>
              </a:rPr>
              <a:t> Energy </a:t>
            </a:r>
            <a:r>
              <a:rPr lang="de-DE" dirty="0" err="1">
                <a:solidFill>
                  <a:schemeClr val="tx1">
                    <a:lumMod val="50000"/>
                    <a:lumOff val="50000"/>
                  </a:schemeClr>
                </a:solidFill>
              </a:rPr>
              <a:t>Collectives</a:t>
            </a:r>
            <a:br>
              <a:rPr lang="de-DE" dirty="0">
                <a:solidFill>
                  <a:schemeClr val="tx1">
                    <a:lumMod val="50000"/>
                    <a:lumOff val="50000"/>
                  </a:schemeClr>
                </a:solidFill>
              </a:rPr>
            </a:br>
            <a:br>
              <a:rPr lang="de-DE" dirty="0">
                <a:solidFill>
                  <a:schemeClr val="tx1">
                    <a:lumMod val="50000"/>
                    <a:lumOff val="50000"/>
                  </a:schemeClr>
                </a:solidFill>
              </a:rPr>
            </a:br>
            <a:r>
              <a:rPr lang="de-DE" dirty="0" err="1"/>
              <a:t>Organizing</a:t>
            </a:r>
            <a:r>
              <a:rPr lang="de-DE" dirty="0"/>
              <a:t> a </a:t>
            </a:r>
            <a:r>
              <a:rPr lang="de-DE" dirty="0" err="1"/>
              <a:t>collective</a:t>
            </a:r>
            <a:r>
              <a:rPr lang="de-DE" dirty="0"/>
              <a:t> and </a:t>
            </a:r>
            <a:r>
              <a:rPr lang="de-DE" dirty="0" err="1"/>
              <a:t>providing</a:t>
            </a:r>
            <a:r>
              <a:rPr lang="de-DE" dirty="0"/>
              <a:t> </a:t>
            </a:r>
            <a:r>
              <a:rPr lang="de-DE" dirty="0" err="1"/>
              <a:t>continuity</a:t>
            </a:r>
            <a:endParaRPr lang="de-DE" dirty="0"/>
          </a:p>
        </p:txBody>
      </p:sp>
      <p:sp>
        <p:nvSpPr>
          <p:cNvPr id="4" name="Textplatzhalter 3"/>
          <p:cNvSpPr>
            <a:spLocks noGrp="1"/>
          </p:cNvSpPr>
          <p:nvPr>
            <p:ph type="body" sz="quarter" idx="11"/>
          </p:nvPr>
        </p:nvSpPr>
        <p:spPr/>
        <p:txBody>
          <a:bodyPr>
            <a:normAutofit/>
          </a:bodyPr>
          <a:lstStyle/>
          <a:p>
            <a:endParaRPr lang="de-DE" dirty="0"/>
          </a:p>
        </p:txBody>
      </p:sp>
    </p:spTree>
    <p:extLst>
      <p:ext uri="{BB962C8B-B14F-4D97-AF65-F5344CB8AC3E}">
        <p14:creationId xmlns:p14="http://schemas.microsoft.com/office/powerpoint/2010/main" val="1973677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01D6E9-6CB9-4584-813E-A438D75EB2F1}"/>
              </a:ext>
            </a:extLst>
          </p:cNvPr>
          <p:cNvSpPr>
            <a:spLocks noGrp="1"/>
          </p:cNvSpPr>
          <p:nvPr>
            <p:ph type="title"/>
          </p:nvPr>
        </p:nvSpPr>
        <p:spPr/>
        <p:txBody>
          <a:bodyPr>
            <a:normAutofit/>
          </a:bodyPr>
          <a:lstStyle/>
          <a:p>
            <a:r>
              <a:rPr lang="en-GB"/>
              <a:t>A.4 Determine intended role for the stakeholders</a:t>
            </a:r>
          </a:p>
        </p:txBody>
      </p:sp>
      <p:sp>
        <p:nvSpPr>
          <p:cNvPr id="3" name="Content Placeholder 2">
            <a:extLst>
              <a:ext uri="{FF2B5EF4-FFF2-40B4-BE49-F238E27FC236}">
                <a16:creationId xmlns:a16="http://schemas.microsoft.com/office/drawing/2014/main" id="{1D95C257-7899-4F04-957C-A05D41464DA3}"/>
              </a:ext>
            </a:extLst>
          </p:cNvPr>
          <p:cNvSpPr>
            <a:spLocks noGrp="1"/>
          </p:cNvSpPr>
          <p:nvPr>
            <p:ph idx="1"/>
          </p:nvPr>
        </p:nvSpPr>
        <p:spPr>
          <a:xfrm>
            <a:off x="838200" y="1890443"/>
            <a:ext cx="10515600" cy="4474620"/>
          </a:xfrm>
        </p:spPr>
        <p:txBody>
          <a:bodyPr>
            <a:noAutofit/>
          </a:bodyPr>
          <a:lstStyle/>
          <a:p>
            <a:r>
              <a:rPr lang="en-US" sz="2000"/>
              <a:t>Think of the roles that are needed within the group, and the power that people have, for example:</a:t>
            </a:r>
          </a:p>
          <a:p>
            <a:pPr marL="342900" indent="-342900">
              <a:buFont typeface="Arial" panose="020B0604020202020204" pitchFamily="34" charset="0"/>
              <a:buChar char="•"/>
            </a:pPr>
            <a:r>
              <a:rPr lang="en-US" sz="1200"/>
              <a:t>Trusted Partner: Spur enthusiasm/ (initial) Project leader</a:t>
            </a:r>
          </a:p>
          <a:p>
            <a:pPr marL="342900" indent="-342900">
              <a:buFont typeface="Arial" panose="020B0604020202020204" pitchFamily="34" charset="0"/>
              <a:buChar char="•"/>
            </a:pPr>
            <a:r>
              <a:rPr lang="en-US" sz="1200"/>
              <a:t>Municipality: advisor</a:t>
            </a:r>
          </a:p>
          <a:p>
            <a:pPr marL="342900" indent="-342900">
              <a:buFont typeface="Arial" panose="020B0604020202020204" pitchFamily="34" charset="0"/>
              <a:buChar char="•"/>
            </a:pPr>
            <a:r>
              <a:rPr lang="en-US" sz="1200"/>
              <a:t>Board of the business park association: support</a:t>
            </a:r>
          </a:p>
          <a:p>
            <a:pPr marL="342900" indent="-342900">
              <a:buFont typeface="Arial" panose="020B0604020202020204" pitchFamily="34" charset="0"/>
              <a:buChar char="•"/>
            </a:pPr>
            <a:r>
              <a:rPr lang="en-US" sz="1200"/>
              <a:t>Work group chairman</a:t>
            </a:r>
          </a:p>
          <a:p>
            <a:pPr marL="342900" indent="-342900">
              <a:buFont typeface="Arial" panose="020B0604020202020204" pitchFamily="34" charset="0"/>
              <a:buChar char="•"/>
            </a:pPr>
            <a:r>
              <a:rPr lang="en-US" sz="1200"/>
              <a:t>Role model/Figurehead</a:t>
            </a:r>
          </a:p>
          <a:p>
            <a:pPr marL="342900" indent="-342900">
              <a:buFont typeface="Arial" panose="020B0604020202020204" pitchFamily="34" charset="0"/>
              <a:buChar char="•"/>
            </a:pPr>
            <a:r>
              <a:rPr lang="en-US" sz="1200"/>
              <a:t>Financial advisor</a:t>
            </a:r>
          </a:p>
          <a:p>
            <a:pPr marL="342900" indent="-342900">
              <a:buFont typeface="Arial" panose="020B0604020202020204" pitchFamily="34" charset="0"/>
              <a:buChar char="•"/>
            </a:pPr>
            <a:r>
              <a:rPr lang="en-US" sz="1200"/>
              <a:t>…</a:t>
            </a:r>
          </a:p>
          <a:p>
            <a:pPr marL="171450" indent="-171450">
              <a:buFontTx/>
              <a:buChar char="-"/>
            </a:pPr>
            <a:endParaRPr lang="en-US" sz="2000"/>
          </a:p>
        </p:txBody>
      </p:sp>
      <p:sp>
        <p:nvSpPr>
          <p:cNvPr id="4" name="Date Placeholder 3">
            <a:extLst>
              <a:ext uri="{FF2B5EF4-FFF2-40B4-BE49-F238E27FC236}">
                <a16:creationId xmlns:a16="http://schemas.microsoft.com/office/drawing/2014/main" id="{DBC200E6-7C57-40EA-A456-E3808CAAAE4F}"/>
              </a:ext>
            </a:extLst>
          </p:cNvPr>
          <p:cNvSpPr>
            <a:spLocks noGrp="1"/>
          </p:cNvSpPr>
          <p:nvPr>
            <p:ph type="dt" sz="half" idx="10"/>
          </p:nvPr>
        </p:nvSpPr>
        <p:spPr/>
        <p:txBody>
          <a:bodyPr/>
          <a:lstStyle/>
          <a:p>
            <a:fld id="{2E210523-9283-49E6-8CDC-92AAD288B5F0}" type="datetime1">
              <a:rPr lang="en-GB" smtClean="0"/>
              <a:t>24/05/2022</a:t>
            </a:fld>
            <a:endParaRPr lang="de-DE"/>
          </a:p>
        </p:txBody>
      </p:sp>
      <p:sp>
        <p:nvSpPr>
          <p:cNvPr id="5" name="Slide Number Placeholder 4">
            <a:extLst>
              <a:ext uri="{FF2B5EF4-FFF2-40B4-BE49-F238E27FC236}">
                <a16:creationId xmlns:a16="http://schemas.microsoft.com/office/drawing/2014/main" id="{A08509DC-B5BD-4FCB-8485-9CAF8A072D65}"/>
              </a:ext>
            </a:extLst>
          </p:cNvPr>
          <p:cNvSpPr>
            <a:spLocks noGrp="1"/>
          </p:cNvSpPr>
          <p:nvPr>
            <p:ph type="sldNum" sz="quarter" idx="11"/>
          </p:nvPr>
        </p:nvSpPr>
        <p:spPr/>
        <p:txBody>
          <a:bodyPr/>
          <a:lstStyle/>
          <a:p>
            <a:fld id="{CD13C9F6-DA1F-4969-8B21-2E803A8A69C8}" type="slidenum">
              <a:rPr lang="de-DE" smtClean="0"/>
              <a:t>40</a:t>
            </a:fld>
            <a:endParaRPr lang="de-DE"/>
          </a:p>
        </p:txBody>
      </p:sp>
      <p:graphicFrame>
        <p:nvGraphicFramePr>
          <p:cNvPr id="6" name="Table 5">
            <a:extLst>
              <a:ext uri="{FF2B5EF4-FFF2-40B4-BE49-F238E27FC236}">
                <a16:creationId xmlns:a16="http://schemas.microsoft.com/office/drawing/2014/main" id="{11AF8202-6CC1-430E-9A36-589EF09D1CF1}"/>
              </a:ext>
            </a:extLst>
          </p:cNvPr>
          <p:cNvGraphicFramePr>
            <a:graphicFrameLocks noGrp="1"/>
          </p:cNvGraphicFramePr>
          <p:nvPr/>
        </p:nvGraphicFramePr>
        <p:xfrm>
          <a:off x="2711067" y="4242969"/>
          <a:ext cx="7511145" cy="2133600"/>
        </p:xfrm>
        <a:graphic>
          <a:graphicData uri="http://schemas.openxmlformats.org/drawingml/2006/table">
            <a:tbl>
              <a:tblPr firstRow="1" bandRow="1">
                <a:tableStyleId>{5C22544A-7EE6-4342-B048-85BDC9FD1C3A}</a:tableStyleId>
              </a:tblPr>
              <a:tblGrid>
                <a:gridCol w="1502229">
                  <a:extLst>
                    <a:ext uri="{9D8B030D-6E8A-4147-A177-3AD203B41FA5}">
                      <a16:colId xmlns:a16="http://schemas.microsoft.com/office/drawing/2014/main" val="1599577418"/>
                    </a:ext>
                  </a:extLst>
                </a:gridCol>
                <a:gridCol w="1502229">
                  <a:extLst>
                    <a:ext uri="{9D8B030D-6E8A-4147-A177-3AD203B41FA5}">
                      <a16:colId xmlns:a16="http://schemas.microsoft.com/office/drawing/2014/main" val="288079569"/>
                    </a:ext>
                  </a:extLst>
                </a:gridCol>
                <a:gridCol w="1502229">
                  <a:extLst>
                    <a:ext uri="{9D8B030D-6E8A-4147-A177-3AD203B41FA5}">
                      <a16:colId xmlns:a16="http://schemas.microsoft.com/office/drawing/2014/main" val="4030776440"/>
                    </a:ext>
                  </a:extLst>
                </a:gridCol>
                <a:gridCol w="1502229">
                  <a:extLst>
                    <a:ext uri="{9D8B030D-6E8A-4147-A177-3AD203B41FA5}">
                      <a16:colId xmlns:a16="http://schemas.microsoft.com/office/drawing/2014/main" val="2682639321"/>
                    </a:ext>
                  </a:extLst>
                </a:gridCol>
                <a:gridCol w="1502229">
                  <a:extLst>
                    <a:ext uri="{9D8B030D-6E8A-4147-A177-3AD203B41FA5}">
                      <a16:colId xmlns:a16="http://schemas.microsoft.com/office/drawing/2014/main" val="326223659"/>
                    </a:ext>
                  </a:extLst>
                </a:gridCol>
              </a:tblGrid>
              <a:tr h="205901">
                <a:tc>
                  <a:txBody>
                    <a:bodyPr/>
                    <a:lstStyle/>
                    <a:p>
                      <a:r>
                        <a:rPr lang="nl-NL" sz="1000"/>
                        <a:t>Stakeholder</a:t>
                      </a:r>
                    </a:p>
                  </a:txBody>
                  <a:tcPr/>
                </a:tc>
                <a:tc>
                  <a:txBody>
                    <a:bodyPr/>
                    <a:lstStyle/>
                    <a:p>
                      <a:r>
                        <a:rPr lang="nl-NL" sz="1000" err="1"/>
                        <a:t>Current</a:t>
                      </a:r>
                      <a:r>
                        <a:rPr lang="nl-NL" sz="1000"/>
                        <a:t> </a:t>
                      </a:r>
                      <a:r>
                        <a:rPr lang="nl-NL" sz="1000" err="1"/>
                        <a:t>role</a:t>
                      </a:r>
                      <a:endParaRPr lang="nl-NL" sz="1000"/>
                    </a:p>
                  </a:txBody>
                  <a:tcPr/>
                </a:tc>
                <a:tc>
                  <a:txBody>
                    <a:bodyPr/>
                    <a:lstStyle/>
                    <a:p>
                      <a:r>
                        <a:rPr lang="nl-NL" sz="1000" err="1"/>
                        <a:t>Ask</a:t>
                      </a:r>
                      <a:r>
                        <a:rPr lang="nl-NL" sz="1000"/>
                        <a:t> </a:t>
                      </a:r>
                      <a:r>
                        <a:rPr lang="nl-NL" sz="1000" err="1"/>
                        <a:t>for</a:t>
                      </a:r>
                      <a:r>
                        <a:rPr lang="nl-NL" sz="1000"/>
                        <a:t> Energy Team?</a:t>
                      </a:r>
                    </a:p>
                  </a:txBody>
                  <a:tcPr/>
                </a:tc>
                <a:tc>
                  <a:txBody>
                    <a:bodyPr/>
                    <a:lstStyle/>
                    <a:p>
                      <a:r>
                        <a:rPr lang="nl-NL" sz="1000" err="1"/>
                        <a:t>Intended</a:t>
                      </a:r>
                      <a:r>
                        <a:rPr lang="nl-NL" sz="1000"/>
                        <a:t> </a:t>
                      </a:r>
                      <a:r>
                        <a:rPr lang="nl-NL" sz="1000" err="1"/>
                        <a:t>role</a:t>
                      </a:r>
                      <a:endParaRPr lang="nl-NL" sz="1000"/>
                    </a:p>
                  </a:txBody>
                  <a:tcPr/>
                </a:tc>
                <a:tc>
                  <a:txBody>
                    <a:bodyPr/>
                    <a:lstStyle/>
                    <a:p>
                      <a:r>
                        <a:rPr lang="nl-NL" sz="1000"/>
                        <a:t>How </a:t>
                      </a:r>
                      <a:r>
                        <a:rPr lang="nl-NL" sz="1000" err="1"/>
                        <a:t>will</a:t>
                      </a:r>
                      <a:r>
                        <a:rPr lang="nl-NL" sz="1000"/>
                        <a:t> we </a:t>
                      </a:r>
                      <a:r>
                        <a:rPr lang="nl-NL" sz="1000" err="1"/>
                        <a:t>collaborate</a:t>
                      </a:r>
                      <a:r>
                        <a:rPr lang="nl-NL" sz="1000"/>
                        <a:t>?</a:t>
                      </a:r>
                    </a:p>
                  </a:txBody>
                  <a:tcPr/>
                </a:tc>
                <a:extLst>
                  <a:ext uri="{0D108BD9-81ED-4DB2-BD59-A6C34878D82A}">
                    <a16:rowId xmlns:a16="http://schemas.microsoft.com/office/drawing/2014/main" val="3573779579"/>
                  </a:ext>
                </a:extLst>
              </a:tr>
              <a:tr h="183547">
                <a:tc>
                  <a:txBody>
                    <a:bodyPr/>
                    <a:lstStyle/>
                    <a:p>
                      <a:r>
                        <a:rPr lang="nl-NL" sz="1000"/>
                        <a:t>Thomas </a:t>
                      </a:r>
                      <a:r>
                        <a:rPr lang="nl-NL" sz="1000" err="1"/>
                        <a:t>Bricks</a:t>
                      </a:r>
                      <a:endParaRPr lang="nl-NL" sz="1000"/>
                    </a:p>
                  </a:txBody>
                  <a:tcPr/>
                </a:tc>
                <a:tc>
                  <a:txBody>
                    <a:bodyPr/>
                    <a:lstStyle/>
                    <a:p>
                      <a:r>
                        <a:rPr lang="nl-NL" sz="1000"/>
                        <a:t>Chairman of </a:t>
                      </a:r>
                      <a:r>
                        <a:rPr lang="nl-NL" sz="1000" err="1"/>
                        <a:t>the</a:t>
                      </a:r>
                      <a:r>
                        <a:rPr lang="nl-NL" sz="1000"/>
                        <a:t> business area</a:t>
                      </a:r>
                    </a:p>
                  </a:txBody>
                  <a:tcPr/>
                </a:tc>
                <a:tc>
                  <a:txBody>
                    <a:bodyPr/>
                    <a:lstStyle/>
                    <a:p>
                      <a:r>
                        <a:rPr lang="nl-NL" sz="1000"/>
                        <a:t>Yes</a:t>
                      </a:r>
                    </a:p>
                  </a:txBody>
                  <a:tcPr/>
                </a:tc>
                <a:tc>
                  <a:txBody>
                    <a:bodyPr/>
                    <a:lstStyle/>
                    <a:p>
                      <a:r>
                        <a:rPr lang="nl-NL" sz="1000" err="1"/>
                        <a:t>Figurehead</a:t>
                      </a:r>
                      <a:endParaRPr lang="nl-NL" sz="1000"/>
                    </a:p>
                  </a:txBody>
                  <a:tcPr/>
                </a:tc>
                <a:tc>
                  <a:txBody>
                    <a:bodyPr/>
                    <a:lstStyle/>
                    <a:p>
                      <a:r>
                        <a:rPr lang="nl-NL" sz="1000" err="1"/>
                        <a:t>Monthly</a:t>
                      </a:r>
                      <a:r>
                        <a:rPr lang="nl-NL" sz="1000"/>
                        <a:t> meetings</a:t>
                      </a:r>
                    </a:p>
                  </a:txBody>
                  <a:tcPr/>
                </a:tc>
                <a:extLst>
                  <a:ext uri="{0D108BD9-81ED-4DB2-BD59-A6C34878D82A}">
                    <a16:rowId xmlns:a16="http://schemas.microsoft.com/office/drawing/2014/main" val="1346079869"/>
                  </a:ext>
                </a:extLst>
              </a:tr>
              <a:tr h="176726">
                <a:tc>
                  <a:txBody>
                    <a:bodyPr/>
                    <a:lstStyle/>
                    <a:p>
                      <a:r>
                        <a:rPr lang="nl-NL" sz="1000"/>
                        <a:t>Anna Simons</a:t>
                      </a:r>
                    </a:p>
                  </a:txBody>
                  <a:tcPr/>
                </a:tc>
                <a:tc>
                  <a:txBody>
                    <a:bodyPr/>
                    <a:lstStyle/>
                    <a:p>
                      <a:r>
                        <a:rPr lang="nl-NL" sz="1000"/>
                        <a:t>Directors of </a:t>
                      </a:r>
                      <a:r>
                        <a:rPr lang="nl-NL" sz="1000" err="1"/>
                        <a:t>Bubbles</a:t>
                      </a:r>
                      <a:r>
                        <a:rPr lang="nl-NL" sz="1000"/>
                        <a:t> (</a:t>
                      </a:r>
                      <a:r>
                        <a:rPr lang="nl-NL" sz="1000" err="1"/>
                        <a:t>biggest</a:t>
                      </a:r>
                      <a:r>
                        <a:rPr lang="nl-NL" sz="1000"/>
                        <a:t> </a:t>
                      </a:r>
                      <a:r>
                        <a:rPr lang="nl-NL" sz="1000" err="1"/>
                        <a:t>organization</a:t>
                      </a:r>
                      <a:r>
                        <a:rPr lang="nl-NL" sz="1000"/>
                        <a:t> in </a:t>
                      </a:r>
                      <a:r>
                        <a:rPr lang="nl-NL" sz="1000" err="1"/>
                        <a:t>the</a:t>
                      </a:r>
                      <a:r>
                        <a:rPr lang="nl-NL" sz="1000"/>
                        <a:t> business area)</a:t>
                      </a:r>
                    </a:p>
                  </a:txBody>
                  <a:tcPr/>
                </a:tc>
                <a:tc>
                  <a:txBody>
                    <a:bodyPr/>
                    <a:lstStyle/>
                    <a:p>
                      <a:r>
                        <a:rPr lang="nl-NL" sz="1000"/>
                        <a:t>No</a:t>
                      </a:r>
                    </a:p>
                  </a:txBody>
                  <a:tcPr/>
                </a:tc>
                <a:tc>
                  <a:txBody>
                    <a:bodyPr/>
                    <a:lstStyle/>
                    <a:p>
                      <a:r>
                        <a:rPr lang="nl-NL" sz="1000"/>
                        <a:t>Advisor (</a:t>
                      </a:r>
                      <a:r>
                        <a:rPr lang="nl-NL" sz="1000" err="1"/>
                        <a:t>external</a:t>
                      </a:r>
                      <a:r>
                        <a:rPr lang="nl-NL" sz="1000"/>
                        <a:t> of Energy Team)</a:t>
                      </a:r>
                    </a:p>
                  </a:txBody>
                  <a:tcPr/>
                </a:tc>
                <a:tc>
                  <a:txBody>
                    <a:bodyPr/>
                    <a:lstStyle/>
                    <a:p>
                      <a:r>
                        <a:rPr lang="nl-NL" sz="1000" err="1"/>
                        <a:t>Discussion</a:t>
                      </a:r>
                      <a:r>
                        <a:rPr lang="nl-NL" sz="1000"/>
                        <a:t> </a:t>
                      </a:r>
                      <a:r>
                        <a:rPr lang="nl-NL" sz="1000" err="1"/>
                        <a:t>before</a:t>
                      </a:r>
                      <a:r>
                        <a:rPr lang="nl-NL" sz="1000"/>
                        <a:t> </a:t>
                      </a:r>
                      <a:r>
                        <a:rPr lang="nl-NL" sz="1000" err="1"/>
                        <a:t>decision</a:t>
                      </a:r>
                      <a:r>
                        <a:rPr lang="nl-NL" sz="1000"/>
                        <a:t> </a:t>
                      </a:r>
                      <a:r>
                        <a:rPr lang="nl-NL" sz="1000" err="1"/>
                        <a:t>moments</a:t>
                      </a:r>
                      <a:endParaRPr lang="nl-NL" sz="1000"/>
                    </a:p>
                  </a:txBody>
                  <a:tcPr/>
                </a:tc>
                <a:extLst>
                  <a:ext uri="{0D108BD9-81ED-4DB2-BD59-A6C34878D82A}">
                    <a16:rowId xmlns:a16="http://schemas.microsoft.com/office/drawing/2014/main" val="902624309"/>
                  </a:ext>
                </a:extLst>
              </a:tr>
              <a:tr h="176726">
                <a:tc>
                  <a:txBody>
                    <a:bodyPr/>
                    <a:lstStyle/>
                    <a:p>
                      <a:r>
                        <a:rPr lang="nl-NL" sz="1000" err="1"/>
                        <a:t>Chrisy</a:t>
                      </a:r>
                      <a:r>
                        <a:rPr lang="nl-NL" sz="1000"/>
                        <a:t> </a:t>
                      </a:r>
                      <a:r>
                        <a:rPr lang="nl-NL" sz="1000" err="1"/>
                        <a:t>Christens</a:t>
                      </a:r>
                      <a:endParaRPr lang="nl-NL" sz="1000"/>
                    </a:p>
                  </a:txBody>
                  <a:tcPr/>
                </a:tc>
                <a:tc>
                  <a:txBody>
                    <a:bodyPr/>
                    <a:lstStyle/>
                    <a:p>
                      <a:r>
                        <a:rPr lang="nl-NL" sz="1000"/>
                        <a:t>City </a:t>
                      </a:r>
                      <a:r>
                        <a:rPr lang="nl-NL" sz="1000" err="1"/>
                        <a:t>councilor</a:t>
                      </a:r>
                      <a:endParaRPr lang="nl-NL" sz="1000"/>
                    </a:p>
                  </a:txBody>
                  <a:tcPr/>
                </a:tc>
                <a:tc>
                  <a:txBody>
                    <a:bodyPr/>
                    <a:lstStyle/>
                    <a:p>
                      <a:r>
                        <a:rPr lang="nl-NL" sz="1000"/>
                        <a:t>No</a:t>
                      </a:r>
                    </a:p>
                  </a:txBody>
                  <a:tcPr/>
                </a:tc>
                <a:tc>
                  <a:txBody>
                    <a:bodyPr/>
                    <a:lstStyle/>
                    <a:p>
                      <a:r>
                        <a:rPr lang="nl-NL" sz="1000"/>
                        <a:t>Support, subsidies (</a:t>
                      </a:r>
                      <a:r>
                        <a:rPr lang="nl-NL" sz="1000" err="1"/>
                        <a:t>external</a:t>
                      </a:r>
                      <a:r>
                        <a:rPr lang="nl-NL" sz="1000"/>
                        <a:t> of Energy Team)</a:t>
                      </a:r>
                    </a:p>
                  </a:txBody>
                  <a:tcPr/>
                </a:tc>
                <a:tc>
                  <a:txBody>
                    <a:bodyPr/>
                    <a:lstStyle/>
                    <a:p>
                      <a:r>
                        <a:rPr lang="nl-NL" sz="1000" err="1"/>
                        <a:t>Create</a:t>
                      </a:r>
                      <a:r>
                        <a:rPr lang="nl-NL" sz="1000"/>
                        <a:t> a </a:t>
                      </a:r>
                      <a:r>
                        <a:rPr lang="nl-NL" sz="1000" err="1"/>
                        <a:t>vision</a:t>
                      </a:r>
                      <a:r>
                        <a:rPr lang="nl-NL" sz="1000"/>
                        <a:t> </a:t>
                      </a:r>
                      <a:r>
                        <a:rPr lang="nl-NL" sz="1000" err="1"/>
                        <a:t>together</a:t>
                      </a:r>
                      <a:endParaRPr lang="nl-NL" sz="1000"/>
                    </a:p>
                  </a:txBody>
                  <a:tcPr/>
                </a:tc>
                <a:extLst>
                  <a:ext uri="{0D108BD9-81ED-4DB2-BD59-A6C34878D82A}">
                    <a16:rowId xmlns:a16="http://schemas.microsoft.com/office/drawing/2014/main" val="1314070904"/>
                  </a:ext>
                </a:extLst>
              </a:tr>
              <a:tr h="175607">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tc>
                  <a:txBody>
                    <a:bodyPr/>
                    <a:lstStyle/>
                    <a:p>
                      <a:endParaRPr lang="nl-NL" sz="1000"/>
                    </a:p>
                  </a:txBody>
                  <a:tcPr/>
                </a:tc>
                <a:extLst>
                  <a:ext uri="{0D108BD9-81ED-4DB2-BD59-A6C34878D82A}">
                    <a16:rowId xmlns:a16="http://schemas.microsoft.com/office/drawing/2014/main" val="4061803143"/>
                  </a:ext>
                </a:extLst>
              </a:tr>
            </a:tbl>
          </a:graphicData>
        </a:graphic>
      </p:graphicFrame>
      <p:sp>
        <p:nvSpPr>
          <p:cNvPr id="7" name="TextBox 6">
            <a:extLst>
              <a:ext uri="{FF2B5EF4-FFF2-40B4-BE49-F238E27FC236}">
                <a16:creationId xmlns:a16="http://schemas.microsoft.com/office/drawing/2014/main" id="{ECEE24EC-B956-46DF-945E-B0C884345994}"/>
              </a:ext>
            </a:extLst>
          </p:cNvPr>
          <p:cNvSpPr txBox="1"/>
          <p:nvPr/>
        </p:nvSpPr>
        <p:spPr>
          <a:xfrm>
            <a:off x="6021636" y="2615031"/>
            <a:ext cx="5177928" cy="954107"/>
          </a:xfrm>
          <a:prstGeom prst="rect">
            <a:avLst/>
          </a:prstGeom>
          <a:noFill/>
        </p:spPr>
        <p:txBody>
          <a:bodyPr wrap="square" rtlCol="0">
            <a:spAutoFit/>
          </a:bodyPr>
          <a:lstStyle/>
          <a:p>
            <a:pPr algn="ctr"/>
            <a:r>
              <a:rPr lang="en-US" sz="2800" i="1">
                <a:solidFill>
                  <a:schemeClr val="accent1"/>
                </a:solidFill>
              </a:rPr>
              <a:t>* Take into account your own role and level of involvement *</a:t>
            </a:r>
          </a:p>
        </p:txBody>
      </p:sp>
      <p:sp>
        <p:nvSpPr>
          <p:cNvPr id="8" name="Rectangle 7">
            <a:extLst>
              <a:ext uri="{FF2B5EF4-FFF2-40B4-BE49-F238E27FC236}">
                <a16:creationId xmlns:a16="http://schemas.microsoft.com/office/drawing/2014/main" id="{32AC09D1-9531-4644-9587-77D77286699A}"/>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9" name="Rectangle 8">
            <a:extLst>
              <a:ext uri="{FF2B5EF4-FFF2-40B4-BE49-F238E27FC236}">
                <a16:creationId xmlns:a16="http://schemas.microsoft.com/office/drawing/2014/main" id="{CE0380EF-8B96-468A-AB88-90D0B77A1A73}"/>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6397072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err="1"/>
              <a:t>Roveri</a:t>
            </a:r>
            <a:r>
              <a:rPr lang="en-US" noProof="0" dirty="0"/>
              <a:t> Industrial district</a:t>
            </a:r>
          </a:p>
        </p:txBody>
      </p:sp>
      <p:pic>
        <p:nvPicPr>
          <p:cNvPr id="8" name="image3.png">
            <a:extLst>
              <a:ext uri="{FF2B5EF4-FFF2-40B4-BE49-F238E27FC236}">
                <a16:creationId xmlns:a16="http://schemas.microsoft.com/office/drawing/2014/main" id="{75B91C31-C652-4EEA-A12D-40C0C1A92AC1}"/>
              </a:ext>
            </a:extLst>
          </p:cNvPr>
          <p:cNvPicPr/>
          <p:nvPr/>
        </p:nvPicPr>
        <p:blipFill rotWithShape="1">
          <a:blip r:embed="rId3"/>
          <a:srcRect t="26110" b="10691"/>
          <a:stretch/>
        </p:blipFill>
        <p:spPr>
          <a:xfrm>
            <a:off x="838200" y="1890443"/>
            <a:ext cx="10515600" cy="4286519"/>
          </a:xfrm>
          <a:prstGeom prst="rect">
            <a:avLst/>
          </a:prstGeom>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A4AD3A31-63E8-4A78-89F5-B707FFF07D7A}"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41</a:t>
            </a:fld>
            <a:endParaRPr lang="de-DE"/>
          </a:p>
        </p:txBody>
      </p:sp>
      <p:sp>
        <p:nvSpPr>
          <p:cNvPr id="7" name="Rectangle 6">
            <a:extLst>
              <a:ext uri="{FF2B5EF4-FFF2-40B4-BE49-F238E27FC236}">
                <a16:creationId xmlns:a16="http://schemas.microsoft.com/office/drawing/2014/main" id="{3CF4FC60-F93C-41DF-BE77-45C3F0422AE1}"/>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9" name="Rectangle 8">
            <a:extLst>
              <a:ext uri="{FF2B5EF4-FFF2-40B4-BE49-F238E27FC236}">
                <a16:creationId xmlns:a16="http://schemas.microsoft.com/office/drawing/2014/main" id="{BE50ADE9-FC37-4541-887D-292216DA1781}"/>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906328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0ABE8AEA-0E02-4F6A-A3F8-7C41434C15FD}"/>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12" name="Rectangle 11">
            <a:extLst>
              <a:ext uri="{FF2B5EF4-FFF2-40B4-BE49-F238E27FC236}">
                <a16:creationId xmlns:a16="http://schemas.microsoft.com/office/drawing/2014/main" id="{7DAE3C89-AED7-4DA0-A9D6-D9E4A7B59642}"/>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dirty="0" err="1"/>
              <a:t>Macrolotto</a:t>
            </a:r>
            <a:r>
              <a:rPr lang="en-US" noProof="0" dirty="0"/>
              <a:t> of Prato</a:t>
            </a:r>
          </a:p>
        </p:txBody>
      </p:sp>
      <p:sp>
        <p:nvSpPr>
          <p:cNvPr id="3" name="Platshållare för innehåll 2">
            <a:extLst>
              <a:ext uri="{FF2B5EF4-FFF2-40B4-BE49-F238E27FC236}">
                <a16:creationId xmlns:a16="http://schemas.microsoft.com/office/drawing/2014/main" id="{50BCD321-0B16-450D-A1B4-6635FD4ED6D8}"/>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DA8AED1F-B669-4B67-8B6C-2F7B59761DFA}"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42</a:t>
            </a:fld>
            <a:endParaRPr lang="de-DE"/>
          </a:p>
        </p:txBody>
      </p:sp>
      <p:pic>
        <p:nvPicPr>
          <p:cNvPr id="7" name="Google Shape;739;p58">
            <a:extLst>
              <a:ext uri="{FF2B5EF4-FFF2-40B4-BE49-F238E27FC236}">
                <a16:creationId xmlns:a16="http://schemas.microsoft.com/office/drawing/2014/main" id="{89868320-6A99-47A9-8C43-68919D6F183F}"/>
              </a:ext>
            </a:extLst>
          </p:cNvPr>
          <p:cNvPicPr preferRelativeResize="0"/>
          <p:nvPr/>
        </p:nvPicPr>
        <p:blipFill>
          <a:blip r:embed="rId3">
            <a:alphaModFix/>
          </a:blip>
          <a:stretch>
            <a:fillRect/>
          </a:stretch>
        </p:blipFill>
        <p:spPr>
          <a:xfrm>
            <a:off x="3897300" y="1825725"/>
            <a:ext cx="7942476" cy="4690701"/>
          </a:xfrm>
          <a:prstGeom prst="rect">
            <a:avLst/>
          </a:prstGeom>
          <a:noFill/>
          <a:ln>
            <a:noFill/>
          </a:ln>
        </p:spPr>
      </p:pic>
      <p:sp>
        <p:nvSpPr>
          <p:cNvPr id="8" name="Google Shape;744;p58">
            <a:extLst>
              <a:ext uri="{FF2B5EF4-FFF2-40B4-BE49-F238E27FC236}">
                <a16:creationId xmlns:a16="http://schemas.microsoft.com/office/drawing/2014/main" id="{9B1B3C49-56C6-4090-83DE-06BF7BE29CA9}"/>
              </a:ext>
            </a:extLst>
          </p:cNvPr>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 name="Google Shape;745;p58">
            <a:extLst>
              <a:ext uri="{FF2B5EF4-FFF2-40B4-BE49-F238E27FC236}">
                <a16:creationId xmlns:a16="http://schemas.microsoft.com/office/drawing/2014/main" id="{061E438F-7C3F-4B37-8C23-122ECE662E29}"/>
              </a:ext>
            </a:extLst>
          </p:cNvPr>
          <p:cNvCxnSpPr/>
          <p:nvPr/>
        </p:nvCxnSpPr>
        <p:spPr>
          <a:xfrm rot="10800000">
            <a:off x="521700" y="4582200"/>
            <a:ext cx="6547500" cy="201000"/>
          </a:xfrm>
          <a:prstGeom prst="straightConnector1">
            <a:avLst/>
          </a:prstGeom>
          <a:noFill/>
          <a:ln w="28575" cap="flat" cmpd="sng">
            <a:solidFill>
              <a:schemeClr val="accent1"/>
            </a:solidFill>
            <a:prstDash val="solid"/>
            <a:round/>
            <a:headEnd type="none" w="med" len="med"/>
            <a:tailEnd type="none" w="med" len="med"/>
          </a:ln>
        </p:spPr>
      </p:cxnSp>
      <p:cxnSp>
        <p:nvCxnSpPr>
          <p:cNvPr id="10" name="Google Shape;746;p58">
            <a:extLst>
              <a:ext uri="{FF2B5EF4-FFF2-40B4-BE49-F238E27FC236}">
                <a16:creationId xmlns:a16="http://schemas.microsoft.com/office/drawing/2014/main" id="{1CC6F53D-FCA9-4847-8BD8-53B22E268D82}"/>
              </a:ext>
            </a:extLst>
          </p:cNvPr>
          <p:cNvCxnSpPr/>
          <p:nvPr/>
        </p:nvCxnSpPr>
        <p:spPr>
          <a:xfrm rot="10800000">
            <a:off x="4112150" y="1888725"/>
            <a:ext cx="3652800" cy="2285700"/>
          </a:xfrm>
          <a:prstGeom prst="straightConnector1">
            <a:avLst/>
          </a:prstGeom>
          <a:noFill/>
          <a:ln w="28575" cap="flat" cmpd="sng">
            <a:solidFill>
              <a:schemeClr val="accent1"/>
            </a:solidFill>
            <a:prstDash val="solid"/>
            <a:round/>
            <a:headEnd type="none" w="med" len="med"/>
            <a:tailEnd type="none" w="med" len="med"/>
          </a:ln>
        </p:spPr>
      </p:cxnSp>
      <p:cxnSp>
        <p:nvCxnSpPr>
          <p:cNvPr id="11" name="Google Shape;747;p58">
            <a:extLst>
              <a:ext uri="{FF2B5EF4-FFF2-40B4-BE49-F238E27FC236}">
                <a16:creationId xmlns:a16="http://schemas.microsoft.com/office/drawing/2014/main" id="{1071A5B9-416B-4D55-8C08-181F9DF850A0}"/>
              </a:ext>
            </a:extLst>
          </p:cNvPr>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pic>
        <p:nvPicPr>
          <p:cNvPr id="13" name="Google Shape;749;p58">
            <a:extLst>
              <a:ext uri="{FF2B5EF4-FFF2-40B4-BE49-F238E27FC236}">
                <a16:creationId xmlns:a16="http://schemas.microsoft.com/office/drawing/2014/main" id="{F2A20864-0829-49D8-84AD-852FEA1DD661}"/>
              </a:ext>
            </a:extLst>
          </p:cNvPr>
          <p:cNvPicPr preferRelativeResize="0"/>
          <p:nvPr/>
        </p:nvPicPr>
        <p:blipFill>
          <a:blip r:embed="rId4">
            <a:alphaModFix/>
          </a:blip>
          <a:stretch>
            <a:fillRect/>
          </a:stretch>
        </p:blipFill>
        <p:spPr>
          <a:xfrm>
            <a:off x="463000" y="1888679"/>
            <a:ext cx="4392142" cy="2693563"/>
          </a:xfrm>
          <a:prstGeom prst="rect">
            <a:avLst/>
          </a:prstGeom>
          <a:noFill/>
          <a:ln>
            <a:noFill/>
          </a:ln>
        </p:spPr>
      </p:pic>
    </p:spTree>
    <p:extLst>
      <p:ext uri="{BB962C8B-B14F-4D97-AF65-F5344CB8AC3E}">
        <p14:creationId xmlns:p14="http://schemas.microsoft.com/office/powerpoint/2010/main" val="34552705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Oradea Industrial Platforms</a:t>
            </a:r>
          </a:p>
        </p:txBody>
      </p:sp>
      <p:pic>
        <p:nvPicPr>
          <p:cNvPr id="8" name="Picture 3" descr="En bild som visar text, utomhus, kust&#10;&#10;Automatiskt genererad beskrivning">
            <a:extLst>
              <a:ext uri="{FF2B5EF4-FFF2-40B4-BE49-F238E27FC236}">
                <a16:creationId xmlns:a16="http://schemas.microsoft.com/office/drawing/2014/main" id="{39EE94A8-3372-4970-B7A2-BA08F261171C}"/>
              </a:ext>
            </a:extLst>
          </p:cNvPr>
          <p:cNvPicPr>
            <a:picLocks noGrp="1" noChangeAspect="1"/>
          </p:cNvPicPr>
          <p:nvPr>
            <p:ph idx="1"/>
          </p:nvPr>
        </p:nvPicPr>
        <p:blipFill rotWithShape="1">
          <a:blip r:embed="rId3"/>
          <a:srcRect t="21175" b="10602"/>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4948B951-2A6C-47BA-B012-899488DF1A54}"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43</a:t>
            </a:fld>
            <a:endParaRPr lang="de-DE"/>
          </a:p>
        </p:txBody>
      </p:sp>
      <p:sp>
        <p:nvSpPr>
          <p:cNvPr id="7" name="Rectangle 6">
            <a:extLst>
              <a:ext uri="{FF2B5EF4-FFF2-40B4-BE49-F238E27FC236}">
                <a16:creationId xmlns:a16="http://schemas.microsoft.com/office/drawing/2014/main" id="{0ADD8CCD-25A0-4FD0-A3A5-A8CAC6E3F4E4}"/>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686402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vert="horz" lIns="91440" tIns="45720" rIns="91440" bIns="45720" rtlCol="0" anchor="ctr">
            <a:normAutofit/>
          </a:bodyPr>
          <a:lstStyle/>
          <a:p>
            <a:r>
              <a:rPr lang="en-US" noProof="0" dirty="0"/>
              <a:t>Platform </a:t>
            </a:r>
            <a:r>
              <a:rPr lang="en-US" noProof="0" dirty="0" err="1"/>
              <a:t>Ondernemend</a:t>
            </a:r>
            <a:r>
              <a:rPr lang="en-US" noProof="0" dirty="0"/>
              <a:t> </a:t>
            </a:r>
            <a:r>
              <a:rPr lang="en-US" noProof="0" dirty="0" err="1"/>
              <a:t>Meierijstad</a:t>
            </a:r>
            <a:endParaRPr lang="en-US" noProof="0" dirty="0"/>
          </a:p>
        </p:txBody>
      </p:sp>
      <p:pic>
        <p:nvPicPr>
          <p:cNvPr id="9" name="Afbeelding 3">
            <a:extLst>
              <a:ext uri="{FF2B5EF4-FFF2-40B4-BE49-F238E27FC236}">
                <a16:creationId xmlns:a16="http://schemas.microsoft.com/office/drawing/2014/main" id="{32B2A054-8A46-4BE5-AEB3-FC89ADE7FD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824" b="22824"/>
          <a:stretch/>
        </p:blipFill>
        <p:spPr bwMode="auto">
          <a:xfrm>
            <a:off x="838200" y="1890443"/>
            <a:ext cx="10515600" cy="4286519"/>
          </a:xfrm>
          <a:prstGeom prst="rect">
            <a:avLst/>
          </a:prstGeom>
          <a:noFill/>
          <a:ln>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364D3192-FAD6-4655-81B9-4A45B907110E}"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vert="horz" lIns="91440" tIns="45720" rIns="91440" bIns="45720" rtlCol="0" anchor="ctr">
            <a:normAutofit/>
          </a:bodyPr>
          <a:lstStyle/>
          <a:p>
            <a:pPr>
              <a:spcAft>
                <a:spcPts val="600"/>
              </a:spcAft>
            </a:pPr>
            <a:fld id="{CD13C9F6-DA1F-4969-8B21-2E803A8A69C8}" type="slidenum">
              <a:rPr lang="de-DE" smtClean="0"/>
              <a:pPr>
                <a:spcAft>
                  <a:spcPts val="600"/>
                </a:spcAft>
              </a:pPr>
              <a:t>44</a:t>
            </a:fld>
            <a:endParaRPr lang="de-DE"/>
          </a:p>
        </p:txBody>
      </p:sp>
      <p:sp>
        <p:nvSpPr>
          <p:cNvPr id="7" name="Rectangle 3">
            <a:extLst>
              <a:ext uri="{FF2B5EF4-FFF2-40B4-BE49-F238E27FC236}">
                <a16:creationId xmlns:a16="http://schemas.microsoft.com/office/drawing/2014/main" id="{17BAC9D5-C865-47FD-AB15-92E1CC0A2FAC}"/>
              </a:ext>
            </a:extLst>
          </p:cNvPr>
          <p:cNvSpPr>
            <a:spLocks noChangeArrowheads="1"/>
          </p:cNvSpPr>
          <p:nvPr/>
        </p:nvSpPr>
        <p:spPr bwMode="auto">
          <a:xfrm>
            <a:off x="839788" y="2057400"/>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fontAlgn="base">
              <a:lnSpc>
                <a:spcPct val="90000"/>
              </a:lnSpc>
              <a:spcBef>
                <a:spcPts val="1000"/>
              </a:spcBef>
              <a:spcAft>
                <a:spcPct val="0"/>
              </a:spcAft>
              <a:buClr>
                <a:srgbClr val="034EA8"/>
              </a:buClr>
              <a:buSzTx/>
              <a:tabLst/>
            </a:pPr>
            <a:endParaRPr lang="de-DE" altLang="en-US" sz="1600" i="1" kern="1200">
              <a:highlight>
                <a:srgbClr val="FFFF00"/>
              </a:highlight>
              <a:latin typeface="Noto Sans" panose="020B0502040504020204" pitchFamily="34" charset="0"/>
              <a:ea typeface="Noto Sans" panose="020B0502040504020204" pitchFamily="34" charset="0"/>
              <a:cs typeface="Noto Sans" panose="020B0502040504020204" pitchFamily="34" charset="0"/>
            </a:endParaRPr>
          </a:p>
        </p:txBody>
      </p:sp>
      <p:sp>
        <p:nvSpPr>
          <p:cNvPr id="8" name="Rectangle 7">
            <a:extLst>
              <a:ext uri="{FF2B5EF4-FFF2-40B4-BE49-F238E27FC236}">
                <a16:creationId xmlns:a16="http://schemas.microsoft.com/office/drawing/2014/main" id="{52EFD0FB-0745-48F5-89A7-7D7B320CDBBF}"/>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719860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58B07763-B34F-4480-BCB4-12100CDC37ED}"/>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16E1A4F5-5E89-4835-A996-26AC0E88D99B}"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45</a:t>
            </a:fld>
            <a:endParaRPr lang="de-DE"/>
          </a:p>
        </p:txBody>
      </p:sp>
      <p:sp>
        <p:nvSpPr>
          <p:cNvPr id="12" name="Title 4">
            <a:extLst>
              <a:ext uri="{FF2B5EF4-FFF2-40B4-BE49-F238E27FC236}">
                <a16:creationId xmlns:a16="http://schemas.microsoft.com/office/drawing/2014/main" id="{0E62E728-3111-4564-BC0E-54976CA2890A}"/>
              </a:ext>
            </a:extLst>
          </p:cNvPr>
          <p:cNvSpPr>
            <a:spLocks noGrp="1"/>
          </p:cNvSpPr>
          <p:nvPr>
            <p:ph type="title"/>
          </p:nvPr>
        </p:nvSpPr>
        <p:spPr>
          <a:xfrm>
            <a:off x="838200" y="1252538"/>
            <a:ext cx="10515600" cy="573087"/>
          </a:xfrm>
        </p:spPr>
        <p:txBody>
          <a:bodyPr>
            <a:normAutofit fontScale="90000"/>
          </a:bodyPr>
          <a:lstStyle/>
          <a:p>
            <a:r>
              <a:rPr lang="en-US" noProof="0" dirty="0"/>
              <a:t>17.000 PV panels (&amp; LED &amp; 5 heat pumps) in </a:t>
            </a:r>
            <a:r>
              <a:rPr lang="en-US" noProof="0" dirty="0" err="1"/>
              <a:t>Wateringen</a:t>
            </a:r>
            <a:endParaRPr lang="en-US" noProof="0" dirty="0"/>
          </a:p>
        </p:txBody>
      </p:sp>
      <p:pic>
        <p:nvPicPr>
          <p:cNvPr id="13" name="Picture 6">
            <a:extLst>
              <a:ext uri="{FF2B5EF4-FFF2-40B4-BE49-F238E27FC236}">
                <a16:creationId xmlns:a16="http://schemas.microsoft.com/office/drawing/2014/main" id="{652429F7-80D9-441A-84AA-80B86B960F30}"/>
              </a:ext>
            </a:extLst>
          </p:cNvPr>
          <p:cNvPicPr>
            <a:picLocks noChangeAspect="1"/>
          </p:cNvPicPr>
          <p:nvPr/>
        </p:nvPicPr>
        <p:blipFill>
          <a:blip r:embed="rId3"/>
          <a:stretch>
            <a:fillRect/>
          </a:stretch>
        </p:blipFill>
        <p:spPr>
          <a:xfrm>
            <a:off x="978292" y="1825625"/>
            <a:ext cx="9571320" cy="4387366"/>
          </a:xfrm>
          <a:prstGeom prst="rect">
            <a:avLst/>
          </a:prstGeom>
        </p:spPr>
      </p:pic>
      <p:sp>
        <p:nvSpPr>
          <p:cNvPr id="7" name="Rectangle 6">
            <a:extLst>
              <a:ext uri="{FF2B5EF4-FFF2-40B4-BE49-F238E27FC236}">
                <a16:creationId xmlns:a16="http://schemas.microsoft.com/office/drawing/2014/main" id="{BA972285-74A5-460B-9A2D-C8FF00F66439}"/>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143248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907B733-8D78-4DA7-8DCB-6F81BB7A9011}"/>
              </a:ext>
            </a:extLst>
          </p:cNvPr>
          <p:cNvSpPr>
            <a:spLocks noGrp="1"/>
          </p:cNvSpPr>
          <p:nvPr>
            <p:ph type="title"/>
          </p:nvPr>
        </p:nvSpPr>
        <p:spPr>
          <a:xfrm>
            <a:off x="838200" y="1253017"/>
            <a:ext cx="10515600" cy="572608"/>
          </a:xfrm>
        </p:spPr>
        <p:txBody>
          <a:bodyPr anchor="ctr">
            <a:normAutofit/>
          </a:bodyPr>
          <a:lstStyle/>
          <a:p>
            <a:r>
              <a:rPr lang="en-US" noProof="0" dirty="0"/>
              <a:t>Collective PV purchasing in Amersfoort</a:t>
            </a:r>
          </a:p>
        </p:txBody>
      </p:sp>
      <p:pic>
        <p:nvPicPr>
          <p:cNvPr id="6" name="Picture 7" descr="En bild som visar inomhus, vägg, tak, person&#10;&#10;Automatiskt genererad beskrivning">
            <a:extLst>
              <a:ext uri="{FF2B5EF4-FFF2-40B4-BE49-F238E27FC236}">
                <a16:creationId xmlns:a16="http://schemas.microsoft.com/office/drawing/2014/main" id="{8D602A56-5371-474D-A47C-7754E318B272}"/>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8381" b="7267"/>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8BF6FE40-1E85-4F25-83C1-9E0B38F1E4E7}"/>
              </a:ext>
            </a:extLst>
          </p:cNvPr>
          <p:cNvSpPr>
            <a:spLocks noGrp="1"/>
          </p:cNvSpPr>
          <p:nvPr>
            <p:ph type="dt" sz="half" idx="10"/>
          </p:nvPr>
        </p:nvSpPr>
        <p:spPr>
          <a:xfrm>
            <a:off x="838200" y="6356350"/>
            <a:ext cx="2743200" cy="365125"/>
          </a:xfrm>
        </p:spPr>
        <p:txBody>
          <a:bodyPr anchor="ctr">
            <a:normAutofit/>
          </a:bodyPr>
          <a:lstStyle/>
          <a:p>
            <a:pPr>
              <a:spcAft>
                <a:spcPts val="600"/>
              </a:spcAft>
            </a:pPr>
            <a:fld id="{4E1632A1-07D1-4086-9CEF-1A9661421409}" type="datetime1">
              <a:rPr lang="en-GB" smtClean="0"/>
              <a:t>24/05/2022</a:t>
            </a:fld>
            <a:endParaRPr lang="de-DE"/>
          </a:p>
        </p:txBody>
      </p:sp>
      <p:sp>
        <p:nvSpPr>
          <p:cNvPr id="5" name="Platshållare för bildnummer 4">
            <a:extLst>
              <a:ext uri="{FF2B5EF4-FFF2-40B4-BE49-F238E27FC236}">
                <a16:creationId xmlns:a16="http://schemas.microsoft.com/office/drawing/2014/main" id="{AB47BC98-1B9D-4192-82A4-68F0DB74B6D1}"/>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46</a:t>
            </a:fld>
            <a:endParaRPr lang="de-DE"/>
          </a:p>
        </p:txBody>
      </p:sp>
      <p:sp>
        <p:nvSpPr>
          <p:cNvPr id="7" name="Rectangle 6">
            <a:extLst>
              <a:ext uri="{FF2B5EF4-FFF2-40B4-BE49-F238E27FC236}">
                <a16:creationId xmlns:a16="http://schemas.microsoft.com/office/drawing/2014/main" id="{CB6A5977-7869-494F-B4EC-CC423D03645A}"/>
              </a:ext>
            </a:extLst>
          </p:cNvPr>
          <p:cNvSpPr/>
          <p:nvPr/>
        </p:nvSpPr>
        <p:spPr>
          <a:xfrm>
            <a:off x="1142766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8" name="Rectangle 7">
            <a:extLst>
              <a:ext uri="{FF2B5EF4-FFF2-40B4-BE49-F238E27FC236}">
                <a16:creationId xmlns:a16="http://schemas.microsoft.com/office/drawing/2014/main" id="{A7D68D12-80E3-4F47-9CCE-7092FBE5E765}"/>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3866371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6B7897-50BC-4151-888D-94C054816E98}"/>
              </a:ext>
            </a:extLst>
          </p:cNvPr>
          <p:cNvSpPr>
            <a:spLocks noGrp="1"/>
          </p:cNvSpPr>
          <p:nvPr>
            <p:ph type="title"/>
          </p:nvPr>
        </p:nvSpPr>
        <p:spPr>
          <a:xfrm>
            <a:off x="838200" y="1253017"/>
            <a:ext cx="10515600" cy="572608"/>
          </a:xfrm>
        </p:spPr>
        <p:txBody>
          <a:bodyPr anchor="ctr">
            <a:normAutofit/>
          </a:bodyPr>
          <a:lstStyle/>
          <a:p>
            <a:r>
              <a:rPr lang="en-US" noProof="0" dirty="0"/>
              <a:t>10.000 m2 PV on Business Park </a:t>
            </a:r>
            <a:r>
              <a:rPr lang="en-US" noProof="0" dirty="0" err="1"/>
              <a:t>IJsselveld</a:t>
            </a:r>
            <a:endParaRPr lang="en-US" noProof="0" dirty="0"/>
          </a:p>
        </p:txBody>
      </p:sp>
      <p:pic>
        <p:nvPicPr>
          <p:cNvPr id="6" name="Picture 3" descr="En bild som visar föremål utomhus, solcell&#10;&#10;Automatiskt genererad beskrivning">
            <a:extLst>
              <a:ext uri="{FF2B5EF4-FFF2-40B4-BE49-F238E27FC236}">
                <a16:creationId xmlns:a16="http://schemas.microsoft.com/office/drawing/2014/main" id="{0284C4D4-5827-4902-B304-51CA8BAC12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874" b="1"/>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A6B7DE3C-9935-42A5-9C36-1DEC691FD76D}"/>
              </a:ext>
            </a:extLst>
          </p:cNvPr>
          <p:cNvSpPr>
            <a:spLocks noGrp="1"/>
          </p:cNvSpPr>
          <p:nvPr>
            <p:ph type="dt" sz="half" idx="10"/>
          </p:nvPr>
        </p:nvSpPr>
        <p:spPr>
          <a:xfrm>
            <a:off x="838200" y="6356350"/>
            <a:ext cx="2743200" cy="365125"/>
          </a:xfrm>
        </p:spPr>
        <p:txBody>
          <a:bodyPr anchor="ctr">
            <a:normAutofit/>
          </a:bodyPr>
          <a:lstStyle/>
          <a:p>
            <a:pPr>
              <a:spcAft>
                <a:spcPts val="600"/>
              </a:spcAft>
            </a:pPr>
            <a:fld id="{9BB10AF0-79C6-444B-B2D3-66D8518F667F}" type="datetime1">
              <a:rPr lang="en-GB" smtClean="0"/>
              <a:t>24/05/2022</a:t>
            </a:fld>
            <a:endParaRPr lang="de-DE"/>
          </a:p>
        </p:txBody>
      </p:sp>
      <p:sp>
        <p:nvSpPr>
          <p:cNvPr id="5" name="Platshållare för bildnummer 4">
            <a:extLst>
              <a:ext uri="{FF2B5EF4-FFF2-40B4-BE49-F238E27FC236}">
                <a16:creationId xmlns:a16="http://schemas.microsoft.com/office/drawing/2014/main" id="{6C5B116C-73BD-4475-9451-3BF0837614B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47</a:t>
            </a:fld>
            <a:endParaRPr lang="de-DE"/>
          </a:p>
        </p:txBody>
      </p:sp>
      <p:sp>
        <p:nvSpPr>
          <p:cNvPr id="7" name="Rectangle 6">
            <a:extLst>
              <a:ext uri="{FF2B5EF4-FFF2-40B4-BE49-F238E27FC236}">
                <a16:creationId xmlns:a16="http://schemas.microsoft.com/office/drawing/2014/main" id="{7AFEBB6F-11B2-4294-985B-BCD79F73334C}"/>
              </a:ext>
            </a:extLst>
          </p:cNvPr>
          <p:cNvSpPr/>
          <p:nvPr/>
        </p:nvSpPr>
        <p:spPr>
          <a:xfrm>
            <a:off x="11353800"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2165467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AF51C93-3E0E-440B-902F-9D4A4517C02E}"/>
              </a:ext>
            </a:extLst>
          </p:cNvPr>
          <p:cNvSpPr>
            <a:spLocks noGrp="1"/>
          </p:cNvSpPr>
          <p:nvPr>
            <p:ph type="title"/>
          </p:nvPr>
        </p:nvSpPr>
        <p:spPr>
          <a:xfrm>
            <a:off x="838200" y="1253017"/>
            <a:ext cx="10515600" cy="572608"/>
          </a:xfrm>
        </p:spPr>
        <p:txBody>
          <a:bodyPr anchor="ctr">
            <a:normAutofit/>
          </a:bodyPr>
          <a:lstStyle/>
          <a:p>
            <a:r>
              <a:rPr lang="en-US" noProof="0" dirty="0"/>
              <a:t>District Heating for new Business Area </a:t>
            </a:r>
            <a:r>
              <a:rPr lang="en-US" noProof="0" dirty="0" err="1"/>
              <a:t>Schoterhoek</a:t>
            </a:r>
            <a:r>
              <a:rPr lang="en-US" noProof="0" dirty="0"/>
              <a:t> II</a:t>
            </a:r>
          </a:p>
        </p:txBody>
      </p:sp>
      <p:pic>
        <p:nvPicPr>
          <p:cNvPr id="6" name="Picture 11">
            <a:extLst>
              <a:ext uri="{FF2B5EF4-FFF2-40B4-BE49-F238E27FC236}">
                <a16:creationId xmlns:a16="http://schemas.microsoft.com/office/drawing/2014/main" id="{327AB489-7E0D-471E-BDE9-4C66894DEF6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55916" y="1890443"/>
            <a:ext cx="6080168" cy="4286519"/>
          </a:xfrm>
          <a:prstGeom prst="rect">
            <a:avLst/>
          </a:prstGeom>
          <a:noFill/>
        </p:spPr>
      </p:pic>
      <p:sp>
        <p:nvSpPr>
          <p:cNvPr id="4" name="Platshållare för datum 3">
            <a:extLst>
              <a:ext uri="{FF2B5EF4-FFF2-40B4-BE49-F238E27FC236}">
                <a16:creationId xmlns:a16="http://schemas.microsoft.com/office/drawing/2014/main" id="{E01C2C7B-F0F1-47BD-B617-1C875D59D342}"/>
              </a:ext>
            </a:extLst>
          </p:cNvPr>
          <p:cNvSpPr>
            <a:spLocks noGrp="1"/>
          </p:cNvSpPr>
          <p:nvPr>
            <p:ph type="dt" sz="half" idx="10"/>
          </p:nvPr>
        </p:nvSpPr>
        <p:spPr>
          <a:xfrm>
            <a:off x="838200" y="6356350"/>
            <a:ext cx="2743200" cy="365125"/>
          </a:xfrm>
        </p:spPr>
        <p:txBody>
          <a:bodyPr anchor="ctr">
            <a:normAutofit/>
          </a:bodyPr>
          <a:lstStyle/>
          <a:p>
            <a:pPr>
              <a:spcAft>
                <a:spcPts val="600"/>
              </a:spcAft>
            </a:pPr>
            <a:fld id="{DCF71755-96F3-4611-921F-C23D8D7649CB}" type="datetime1">
              <a:rPr lang="en-GB" smtClean="0"/>
              <a:t>24/05/2022</a:t>
            </a:fld>
            <a:endParaRPr lang="de-DE"/>
          </a:p>
        </p:txBody>
      </p:sp>
      <p:sp>
        <p:nvSpPr>
          <p:cNvPr id="5" name="Platshållare för bildnummer 4">
            <a:extLst>
              <a:ext uri="{FF2B5EF4-FFF2-40B4-BE49-F238E27FC236}">
                <a16:creationId xmlns:a16="http://schemas.microsoft.com/office/drawing/2014/main" id="{2547CB86-D583-43C0-9316-13A212DCD52B}"/>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48</a:t>
            </a:fld>
            <a:endParaRPr lang="de-DE"/>
          </a:p>
        </p:txBody>
      </p:sp>
      <p:sp>
        <p:nvSpPr>
          <p:cNvPr id="7" name="Rectangle 6">
            <a:extLst>
              <a:ext uri="{FF2B5EF4-FFF2-40B4-BE49-F238E27FC236}">
                <a16:creationId xmlns:a16="http://schemas.microsoft.com/office/drawing/2014/main" id="{736BBC84-24D0-456E-B521-47460ED2B246}"/>
              </a:ext>
            </a:extLst>
          </p:cNvPr>
          <p:cNvSpPr/>
          <p:nvPr/>
        </p:nvSpPr>
        <p:spPr>
          <a:xfrm>
            <a:off x="1137051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505245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CEAD4E-E528-4175-BA66-820F26E7B719}"/>
              </a:ext>
            </a:extLst>
          </p:cNvPr>
          <p:cNvSpPr>
            <a:spLocks noGrp="1"/>
          </p:cNvSpPr>
          <p:nvPr>
            <p:ph type="title"/>
          </p:nvPr>
        </p:nvSpPr>
        <p:spPr>
          <a:xfrm>
            <a:off x="838200" y="1253017"/>
            <a:ext cx="10515600" cy="572608"/>
          </a:xfrm>
        </p:spPr>
        <p:txBody>
          <a:bodyPr anchor="ctr">
            <a:normAutofit/>
          </a:bodyPr>
          <a:lstStyle/>
          <a:p>
            <a:r>
              <a:rPr lang="en-US" noProof="0" dirty="0"/>
              <a:t>Heat-cold exchange network in </a:t>
            </a:r>
            <a:r>
              <a:rPr lang="en-US" noProof="0" dirty="0" err="1"/>
              <a:t>Heerhugowaard</a:t>
            </a:r>
            <a:endParaRPr lang="en-US" noProof="0" dirty="0"/>
          </a:p>
        </p:txBody>
      </p:sp>
      <p:pic>
        <p:nvPicPr>
          <p:cNvPr id="6" name="Picture 9">
            <a:extLst>
              <a:ext uri="{FF2B5EF4-FFF2-40B4-BE49-F238E27FC236}">
                <a16:creationId xmlns:a16="http://schemas.microsoft.com/office/drawing/2014/main" id="{E7AEAD2B-7D5A-4FD1-AD80-A6D4DD746F2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14031" y="1890443"/>
            <a:ext cx="8363937" cy="4286519"/>
          </a:xfrm>
          <a:prstGeom prst="rect">
            <a:avLst/>
          </a:prstGeom>
          <a:noFill/>
        </p:spPr>
      </p:pic>
      <p:sp>
        <p:nvSpPr>
          <p:cNvPr id="4" name="Platshållare för datum 3">
            <a:extLst>
              <a:ext uri="{FF2B5EF4-FFF2-40B4-BE49-F238E27FC236}">
                <a16:creationId xmlns:a16="http://schemas.microsoft.com/office/drawing/2014/main" id="{E48C1C93-3B26-4479-9103-4F87ACA02B73}"/>
              </a:ext>
            </a:extLst>
          </p:cNvPr>
          <p:cNvSpPr>
            <a:spLocks noGrp="1"/>
          </p:cNvSpPr>
          <p:nvPr>
            <p:ph type="dt" sz="half" idx="10"/>
          </p:nvPr>
        </p:nvSpPr>
        <p:spPr>
          <a:xfrm>
            <a:off x="838200" y="6356350"/>
            <a:ext cx="2743200" cy="365125"/>
          </a:xfrm>
        </p:spPr>
        <p:txBody>
          <a:bodyPr anchor="ctr">
            <a:normAutofit/>
          </a:bodyPr>
          <a:lstStyle/>
          <a:p>
            <a:pPr>
              <a:spcAft>
                <a:spcPts val="600"/>
              </a:spcAft>
            </a:pPr>
            <a:fld id="{3402E42F-2811-4896-9888-09ED41685DC7}" type="datetime1">
              <a:rPr lang="en-GB" smtClean="0"/>
              <a:t>24/05/2022</a:t>
            </a:fld>
            <a:endParaRPr lang="de-DE"/>
          </a:p>
        </p:txBody>
      </p:sp>
      <p:sp>
        <p:nvSpPr>
          <p:cNvPr id="5" name="Platshållare för bildnummer 4">
            <a:extLst>
              <a:ext uri="{FF2B5EF4-FFF2-40B4-BE49-F238E27FC236}">
                <a16:creationId xmlns:a16="http://schemas.microsoft.com/office/drawing/2014/main" id="{FB658874-1B45-4623-901C-491D42ED597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49</a:t>
            </a:fld>
            <a:endParaRPr lang="de-DE"/>
          </a:p>
        </p:txBody>
      </p:sp>
      <p:sp>
        <p:nvSpPr>
          <p:cNvPr id="7" name="Rectangle 6">
            <a:extLst>
              <a:ext uri="{FF2B5EF4-FFF2-40B4-BE49-F238E27FC236}">
                <a16:creationId xmlns:a16="http://schemas.microsoft.com/office/drawing/2014/main" id="{3E6CF4F6-BF67-418F-AC61-EA207ED01734}"/>
              </a:ext>
            </a:extLst>
          </p:cNvPr>
          <p:cNvSpPr/>
          <p:nvPr/>
        </p:nvSpPr>
        <p:spPr>
          <a:xfrm>
            <a:off x="1137051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53011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753C02B-7A79-4E24-BFD6-3D3C319AC88B}"/>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pic>
        <p:nvPicPr>
          <p:cNvPr id="10" name="Bild 9" descr="Paraply kontur">
            <a:extLst>
              <a:ext uri="{FF2B5EF4-FFF2-40B4-BE49-F238E27FC236}">
                <a16:creationId xmlns:a16="http://schemas.microsoft.com/office/drawing/2014/main" id="{BD71DAC9-6D69-4189-AA5C-5BCA59F58A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499" y="1256198"/>
            <a:ext cx="6158688" cy="4042761"/>
          </a:xfrm>
          <a:prstGeom prst="rect">
            <a:avLst/>
          </a:prstGeom>
        </p:spPr>
      </p:pic>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652897" y="905200"/>
            <a:ext cx="10515600" cy="572608"/>
          </a:xfrm>
        </p:spPr>
        <p:txBody>
          <a:bodyPr>
            <a:normAutofit fontScale="90000"/>
          </a:bodyPr>
          <a:lstStyle/>
          <a:p>
            <a:r>
              <a:rPr lang="sv-SE" dirty="0" err="1"/>
              <a:t>Saving</a:t>
            </a:r>
            <a:r>
              <a:rPr lang="sv-SE" dirty="0"/>
              <a:t> </a:t>
            </a:r>
            <a:r>
              <a:rPr lang="sv-SE" dirty="0" err="1"/>
              <a:t>energy</a:t>
            </a:r>
            <a:r>
              <a:rPr lang="sv-SE" dirty="0"/>
              <a:t> </a:t>
            </a:r>
            <a:r>
              <a:rPr lang="sv-SE" dirty="0" err="1"/>
              <a:t>together</a:t>
            </a:r>
            <a:r>
              <a:rPr lang="sv-SE" dirty="0"/>
              <a:t>: </a:t>
            </a:r>
            <a:r>
              <a:rPr lang="sv-SE" dirty="0" err="1"/>
              <a:t>Establishing</a:t>
            </a:r>
            <a:r>
              <a:rPr lang="sv-SE" dirty="0"/>
              <a:t> Energy </a:t>
            </a:r>
            <a:r>
              <a:rPr lang="sv-SE" dirty="0" err="1"/>
              <a:t>Collectives</a:t>
            </a:r>
            <a:endParaRPr lang="sv-SE" dirty="0"/>
          </a:p>
        </p:txBody>
      </p:sp>
      <p:sp>
        <p:nvSpPr>
          <p:cNvPr id="4" name="Platshållare för datum 3">
            <a:extLst>
              <a:ext uri="{FF2B5EF4-FFF2-40B4-BE49-F238E27FC236}">
                <a16:creationId xmlns:a16="http://schemas.microsoft.com/office/drawing/2014/main" id="{44AE6D9D-A75A-45BC-B43F-DC5FF831CE10}"/>
              </a:ext>
            </a:extLst>
          </p:cNvPr>
          <p:cNvSpPr>
            <a:spLocks noGrp="1"/>
          </p:cNvSpPr>
          <p:nvPr>
            <p:ph type="dt" sz="half" idx="10"/>
          </p:nvPr>
        </p:nvSpPr>
        <p:spPr/>
        <p:txBody>
          <a:bodyPr/>
          <a:lstStyle/>
          <a:p>
            <a:fld id="{EED3A916-B8AA-44E4-ADD9-C7070EE845BD}" type="datetime1">
              <a:rPr lang="en-GB" smtClean="0"/>
              <a:t>24/05/2022</a:t>
            </a:fld>
            <a:endParaRPr lang="de-DE"/>
          </a:p>
        </p:txBody>
      </p:sp>
      <p:sp>
        <p:nvSpPr>
          <p:cNvPr id="5" name="Platshållare för bildnummer 4">
            <a:extLst>
              <a:ext uri="{FF2B5EF4-FFF2-40B4-BE49-F238E27FC236}">
                <a16:creationId xmlns:a16="http://schemas.microsoft.com/office/drawing/2014/main" id="{FFF38D8C-2486-46A4-BB7D-1D48E20BDA3A}"/>
              </a:ext>
            </a:extLst>
          </p:cNvPr>
          <p:cNvSpPr>
            <a:spLocks noGrp="1"/>
          </p:cNvSpPr>
          <p:nvPr>
            <p:ph type="sldNum" sz="quarter" idx="11"/>
          </p:nvPr>
        </p:nvSpPr>
        <p:spPr>
          <a:xfrm>
            <a:off x="8610602" y="6356350"/>
            <a:ext cx="2743200" cy="365125"/>
          </a:xfrm>
        </p:spPr>
        <p:txBody>
          <a:bodyPr/>
          <a:lstStyle/>
          <a:p>
            <a:fld id="{CD13C9F6-DA1F-4969-8B21-2E803A8A69C8}" type="slidenum">
              <a:rPr lang="de-DE" smtClean="0"/>
              <a:t>5</a:t>
            </a:fld>
            <a:endParaRPr lang="de-DE"/>
          </a:p>
        </p:txBody>
      </p:sp>
      <p:sp>
        <p:nvSpPr>
          <p:cNvPr id="37" name="Platshållare för innehåll 2">
            <a:extLst>
              <a:ext uri="{FF2B5EF4-FFF2-40B4-BE49-F238E27FC236}">
                <a16:creationId xmlns:a16="http://schemas.microsoft.com/office/drawing/2014/main" id="{69B6E25C-3C3E-49A7-A5D3-F40636DC2CDD}"/>
              </a:ext>
            </a:extLst>
          </p:cNvPr>
          <p:cNvSpPr txBox="1">
            <a:spLocks/>
          </p:cNvSpPr>
          <p:nvPr/>
        </p:nvSpPr>
        <p:spPr>
          <a:xfrm>
            <a:off x="652897" y="2059134"/>
            <a:ext cx="5044952" cy="1016492"/>
          </a:xfrm>
          <a:prstGeom prst="rect">
            <a:avLst/>
          </a:prstGeom>
          <a:ln w="38100">
            <a:solidFill>
              <a:srgbClr val="8DC63F"/>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Why</a:t>
            </a:r>
          </a:p>
          <a:p>
            <a:pPr indent="-228600" algn="ctr"/>
            <a:r>
              <a:rPr lang="en-US" sz="2400" dirty="0"/>
              <a:t>Overview of steps and activities</a:t>
            </a:r>
          </a:p>
        </p:txBody>
      </p:sp>
      <p:sp>
        <p:nvSpPr>
          <p:cNvPr id="40" name="Platshållare för innehåll 2">
            <a:extLst>
              <a:ext uri="{FF2B5EF4-FFF2-40B4-BE49-F238E27FC236}">
                <a16:creationId xmlns:a16="http://schemas.microsoft.com/office/drawing/2014/main" id="{460E9ACB-10CB-4E36-9826-26B22877AE2D}"/>
              </a:ext>
            </a:extLst>
          </p:cNvPr>
          <p:cNvSpPr txBox="1">
            <a:spLocks/>
          </p:cNvSpPr>
          <p:nvPr/>
        </p:nvSpPr>
        <p:spPr>
          <a:xfrm>
            <a:off x="1197763" y="3429000"/>
            <a:ext cx="3158106" cy="1981693"/>
          </a:xfrm>
          <a:prstGeom prst="rect">
            <a:avLst/>
          </a:prstGeom>
          <a:ln w="38100">
            <a:solidFill>
              <a:srgbClr val="9499FE"/>
            </a:solidFill>
          </a:ln>
        </p:spPr>
        <p:txBody>
          <a:bodyPr vert="horz" lIns="108000" tIns="180000" rIns="108000" bIns="10800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How</a:t>
            </a:r>
          </a:p>
          <a:p>
            <a:pPr indent="-228600" algn="ctr"/>
            <a:r>
              <a:rPr lang="en-US" sz="2200" dirty="0"/>
              <a:t>Organizing and activating SMEs in a cluster</a:t>
            </a:r>
            <a:endParaRPr lang="sv-SE" sz="2200" dirty="0"/>
          </a:p>
          <a:p>
            <a:pPr indent="-228600" algn="ctr"/>
            <a:endParaRPr lang="en-US" sz="2400" dirty="0"/>
          </a:p>
        </p:txBody>
      </p:sp>
      <p:pic>
        <p:nvPicPr>
          <p:cNvPr id="35" name="Bild 34" descr="Ruta kontur">
            <a:extLst>
              <a:ext uri="{FF2B5EF4-FFF2-40B4-BE49-F238E27FC236}">
                <a16:creationId xmlns:a16="http://schemas.microsoft.com/office/drawing/2014/main" id="{E8F84AAF-BBC2-4E18-A72A-A3A1EFB9FF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97849" y="3251125"/>
            <a:ext cx="2138293" cy="2138293"/>
          </a:xfrm>
          <a:prstGeom prst="rect">
            <a:avLst/>
          </a:prstGeom>
        </p:spPr>
      </p:pic>
      <p:sp>
        <p:nvSpPr>
          <p:cNvPr id="38" name="Platshållare för innehåll 2">
            <a:extLst>
              <a:ext uri="{FF2B5EF4-FFF2-40B4-BE49-F238E27FC236}">
                <a16:creationId xmlns:a16="http://schemas.microsoft.com/office/drawing/2014/main" id="{885DFE4D-38C6-4603-9F17-06298227F91F}"/>
              </a:ext>
            </a:extLst>
          </p:cNvPr>
          <p:cNvSpPr txBox="1">
            <a:spLocks/>
          </p:cNvSpPr>
          <p:nvPr/>
        </p:nvSpPr>
        <p:spPr>
          <a:xfrm>
            <a:off x="4936871" y="5265601"/>
            <a:ext cx="2411580" cy="1325389"/>
          </a:xfrm>
          <a:prstGeom prst="rect">
            <a:avLst/>
          </a:prstGeom>
          <a:solidFill>
            <a:schemeClr val="bg1"/>
          </a:solidFill>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1800" dirty="0"/>
              <a:t>Getting started: Defining scope and organizing stakeholders</a:t>
            </a:r>
          </a:p>
          <a:p>
            <a:pPr indent="-228600" algn="ctr"/>
            <a:endParaRPr lang="sv-SE" sz="1800" dirty="0"/>
          </a:p>
          <a:p>
            <a:pPr indent="-228600" algn="ctr"/>
            <a:endParaRPr lang="en-US" sz="1800" dirty="0"/>
          </a:p>
        </p:txBody>
      </p:sp>
      <p:sp>
        <p:nvSpPr>
          <p:cNvPr id="46" name="Platshållare för innehåll 2">
            <a:extLst>
              <a:ext uri="{FF2B5EF4-FFF2-40B4-BE49-F238E27FC236}">
                <a16:creationId xmlns:a16="http://schemas.microsoft.com/office/drawing/2014/main" id="{28B7611A-EFE2-4E58-A336-5456E1A3D81A}"/>
              </a:ext>
            </a:extLst>
          </p:cNvPr>
          <p:cNvSpPr txBox="1">
            <a:spLocks/>
          </p:cNvSpPr>
          <p:nvPr/>
        </p:nvSpPr>
        <p:spPr>
          <a:xfrm>
            <a:off x="7442492" y="5265600"/>
            <a:ext cx="2108321" cy="1325389"/>
          </a:xfrm>
          <a:prstGeom prst="rect">
            <a:avLst/>
          </a:prstGeom>
          <a:solidFill>
            <a:schemeClr val="bg1"/>
          </a:solidFill>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1800" dirty="0"/>
              <a:t>Defining activities in a collective approach</a:t>
            </a:r>
          </a:p>
          <a:p>
            <a:pPr indent="-228600" algn="ctr"/>
            <a:endParaRPr lang="sv-SE" sz="1800" dirty="0"/>
          </a:p>
          <a:p>
            <a:pPr indent="-228600" algn="ctr"/>
            <a:endParaRPr lang="en-US" sz="1800" dirty="0"/>
          </a:p>
        </p:txBody>
      </p:sp>
      <p:sp>
        <p:nvSpPr>
          <p:cNvPr id="47" name="Platshållare för innehåll 2">
            <a:extLst>
              <a:ext uri="{FF2B5EF4-FFF2-40B4-BE49-F238E27FC236}">
                <a16:creationId xmlns:a16="http://schemas.microsoft.com/office/drawing/2014/main" id="{44124F8B-595A-4CD1-BF29-EA54EB5E27DA}"/>
              </a:ext>
            </a:extLst>
          </p:cNvPr>
          <p:cNvSpPr txBox="1">
            <a:spLocks/>
          </p:cNvSpPr>
          <p:nvPr/>
        </p:nvSpPr>
        <p:spPr>
          <a:xfrm>
            <a:off x="9623848" y="5265600"/>
            <a:ext cx="2108321" cy="1325389"/>
          </a:xfrm>
          <a:prstGeom prst="rect">
            <a:avLst/>
          </a:prstGeom>
          <a:solidFill>
            <a:schemeClr val="accent5"/>
          </a:solidFill>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1800" dirty="0"/>
              <a:t>Organizing a collective and providing continuity</a:t>
            </a:r>
          </a:p>
          <a:p>
            <a:pPr indent="-228600" algn="ctr"/>
            <a:endParaRPr lang="sv-SE" sz="1800" dirty="0"/>
          </a:p>
          <a:p>
            <a:pPr indent="-228600" algn="ctr"/>
            <a:endParaRPr lang="en-US" sz="1800" dirty="0"/>
          </a:p>
        </p:txBody>
      </p:sp>
      <p:pic>
        <p:nvPicPr>
          <p:cNvPr id="48" name="Bild 47" descr="Ruta kontur">
            <a:extLst>
              <a:ext uri="{FF2B5EF4-FFF2-40B4-BE49-F238E27FC236}">
                <a16:creationId xmlns:a16="http://schemas.microsoft.com/office/drawing/2014/main" id="{F4B795AE-4F47-4A0B-A2F9-3D490A89D9F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1455" y="3272400"/>
            <a:ext cx="2138293" cy="2138293"/>
          </a:xfrm>
          <a:prstGeom prst="rect">
            <a:avLst/>
          </a:prstGeom>
        </p:spPr>
      </p:pic>
      <p:pic>
        <p:nvPicPr>
          <p:cNvPr id="49" name="Bild 48" descr="Ruta kontur">
            <a:extLst>
              <a:ext uri="{FF2B5EF4-FFF2-40B4-BE49-F238E27FC236}">
                <a16:creationId xmlns:a16="http://schemas.microsoft.com/office/drawing/2014/main" id="{4A8A6042-1504-432F-9AD8-BE14E47236F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28913" y="3251125"/>
            <a:ext cx="2138293" cy="2138293"/>
          </a:xfrm>
          <a:prstGeom prst="rect">
            <a:avLst/>
          </a:prstGeom>
        </p:spPr>
      </p:pic>
    </p:spTree>
    <p:extLst>
      <p:ext uri="{BB962C8B-B14F-4D97-AF65-F5344CB8AC3E}">
        <p14:creationId xmlns:p14="http://schemas.microsoft.com/office/powerpoint/2010/main" val="294925575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Berlin </a:t>
            </a:r>
            <a:r>
              <a:rPr lang="en-US" noProof="0" dirty="0" err="1"/>
              <a:t>Adlershof</a:t>
            </a:r>
            <a:r>
              <a:rPr lang="en-US" noProof="0" dirty="0"/>
              <a:t> Science City</a:t>
            </a:r>
          </a:p>
        </p:txBody>
      </p:sp>
      <p:pic>
        <p:nvPicPr>
          <p:cNvPr id="4" name="Bildobjekt 3">
            <a:extLst>
              <a:ext uri="{FF2B5EF4-FFF2-40B4-BE49-F238E27FC236}">
                <a16:creationId xmlns:a16="http://schemas.microsoft.com/office/drawing/2014/main" id="{31BE483B-4CC8-43A8-8F65-3A11BADEE2A2}"/>
              </a:ext>
            </a:extLst>
          </p:cNvPr>
          <p:cNvPicPr>
            <a:picLocks noChangeAspect="1"/>
          </p:cNvPicPr>
          <p:nvPr/>
        </p:nvPicPr>
        <p:blipFill rotWithShape="1">
          <a:blip r:embed="rId3"/>
          <a:srcRect t="24045" b="6570"/>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65B50DDE-D1DF-4ACC-9040-41D3B249C81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50</a:t>
            </a:fld>
            <a:endParaRPr lang="de-DE"/>
          </a:p>
        </p:txBody>
      </p:sp>
      <p:sp>
        <p:nvSpPr>
          <p:cNvPr id="7" name="Rectangle 6">
            <a:extLst>
              <a:ext uri="{FF2B5EF4-FFF2-40B4-BE49-F238E27FC236}">
                <a16:creationId xmlns:a16="http://schemas.microsoft.com/office/drawing/2014/main" id="{D8EA2F7B-861F-4CB0-BC86-B005C99D0AD0}"/>
              </a:ext>
            </a:extLst>
          </p:cNvPr>
          <p:cNvSpPr/>
          <p:nvPr/>
        </p:nvSpPr>
        <p:spPr>
          <a:xfrm>
            <a:off x="1137051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01989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3932237" cy="1600200"/>
          </a:xfrm>
        </p:spPr>
        <p:txBody>
          <a:bodyPr anchor="b">
            <a:normAutofit/>
          </a:bodyPr>
          <a:lstStyle/>
          <a:p>
            <a:r>
              <a:rPr lang="en-US" noProof="0" dirty="0"/>
              <a:t>Null Emission </a:t>
            </a:r>
            <a:r>
              <a:rPr lang="en-US" noProof="0" dirty="0" err="1"/>
              <a:t>Motzener</a:t>
            </a:r>
            <a:r>
              <a:rPr lang="en-US" noProof="0" dirty="0"/>
              <a:t> </a:t>
            </a:r>
            <a:r>
              <a:rPr lang="en-US" noProof="0" dirty="0" err="1"/>
              <a:t>straße</a:t>
            </a:r>
            <a:endParaRPr lang="en-US" noProof="0"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34C7E2D6-E2F7-4F0D-B107-2D55FA6AE4B2}"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51</a:t>
            </a:fld>
            <a:endParaRPr lang="de-DE"/>
          </a:p>
        </p:txBody>
      </p:sp>
      <p:grpSp>
        <p:nvGrpSpPr>
          <p:cNvPr id="12" name="Grupp 11">
            <a:extLst>
              <a:ext uri="{FF2B5EF4-FFF2-40B4-BE49-F238E27FC236}">
                <a16:creationId xmlns:a16="http://schemas.microsoft.com/office/drawing/2014/main" id="{057A26FC-B4F6-44C9-A249-60B4A9A775A6}"/>
              </a:ext>
            </a:extLst>
          </p:cNvPr>
          <p:cNvGrpSpPr/>
          <p:nvPr/>
        </p:nvGrpSpPr>
        <p:grpSpPr>
          <a:xfrm>
            <a:off x="2032000" y="1337388"/>
            <a:ext cx="6548729" cy="4183221"/>
            <a:chOff x="2032000" y="1337388"/>
            <a:chExt cx="6548729" cy="4183221"/>
          </a:xfrm>
        </p:grpSpPr>
        <p:sp>
          <p:nvSpPr>
            <p:cNvPr id="13" name="Frihandsfigur: Form 12">
              <a:extLst>
                <a:ext uri="{FF2B5EF4-FFF2-40B4-BE49-F238E27FC236}">
                  <a16:creationId xmlns:a16="http://schemas.microsoft.com/office/drawing/2014/main" id="{D749C2BF-B49F-477F-A624-E423DA31964A}"/>
                </a:ext>
              </a:extLst>
            </p:cNvPr>
            <p:cNvSpPr/>
            <p:nvPr/>
          </p:nvSpPr>
          <p:spPr>
            <a:xfrm>
              <a:off x="3598265" y="3936842"/>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Charging stations, e- vehicles, Energy Efficiency Weeks</a:t>
              </a:r>
            </a:p>
          </p:txBody>
        </p:sp>
        <p:sp>
          <p:nvSpPr>
            <p:cNvPr id="15" name="Sexhörning 14" descr="Polisbil med röda ljus på natten">
              <a:extLst>
                <a:ext uri="{FF2B5EF4-FFF2-40B4-BE49-F238E27FC236}">
                  <a16:creationId xmlns:a16="http://schemas.microsoft.com/office/drawing/2014/main" id="{A1BFE73A-290C-492B-876F-276BD8B347B8}"/>
                </a:ext>
              </a:extLst>
            </p:cNvPr>
            <p:cNvSpPr/>
            <p:nvPr/>
          </p:nvSpPr>
          <p:spPr>
            <a:xfrm>
              <a:off x="2032000" y="3075935"/>
              <a:ext cx="1845056" cy="1583767"/>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l="-10000" r="-10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ihandsfigur: Form 16">
              <a:extLst>
                <a:ext uri="{FF2B5EF4-FFF2-40B4-BE49-F238E27FC236}">
                  <a16:creationId xmlns:a16="http://schemas.microsoft.com/office/drawing/2014/main" id="{0E41CEE5-1767-40F9-843E-ED97C8ECB0BB}"/>
                </a:ext>
              </a:extLst>
            </p:cNvPr>
            <p:cNvSpPr/>
            <p:nvPr/>
          </p:nvSpPr>
          <p:spPr>
            <a:xfrm>
              <a:off x="5162905" y="306380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Zero emission ambition – climate neutrality in 2050</a:t>
              </a:r>
            </a:p>
          </p:txBody>
        </p:sp>
        <p:sp>
          <p:nvSpPr>
            <p:cNvPr id="19" name="Sexhörning 18" descr="Arbetare i fabriken som undersöker stor stålutrustning">
              <a:extLst>
                <a:ext uri="{FF2B5EF4-FFF2-40B4-BE49-F238E27FC236}">
                  <a16:creationId xmlns:a16="http://schemas.microsoft.com/office/drawing/2014/main" id="{9F6FC50D-2D89-403B-B990-E69F000F90BD}"/>
                </a:ext>
              </a:extLst>
            </p:cNvPr>
            <p:cNvSpPr/>
            <p:nvPr/>
          </p:nvSpPr>
          <p:spPr>
            <a:xfrm>
              <a:off x="6735673" y="3934332"/>
              <a:ext cx="1845056" cy="1583767"/>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14000" r="-14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Frihandsfigur: Form 20">
              <a:extLst>
                <a:ext uri="{FF2B5EF4-FFF2-40B4-BE49-F238E27FC236}">
                  <a16:creationId xmlns:a16="http://schemas.microsoft.com/office/drawing/2014/main" id="{4669A327-8598-489A-9C10-F272AF9EB806}"/>
                </a:ext>
              </a:extLst>
            </p:cNvPr>
            <p:cNvSpPr/>
            <p:nvPr/>
          </p:nvSpPr>
          <p:spPr>
            <a:xfrm>
              <a:off x="3598265" y="2210426"/>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Enterprise association as Trusted Partner</a:t>
              </a:r>
            </a:p>
          </p:txBody>
        </p:sp>
        <p:sp>
          <p:nvSpPr>
            <p:cNvPr id="23" name="Sexhörning 22" descr="Earth from outer space">
              <a:extLst>
                <a:ext uri="{FF2B5EF4-FFF2-40B4-BE49-F238E27FC236}">
                  <a16:creationId xmlns:a16="http://schemas.microsoft.com/office/drawing/2014/main" id="{8546706F-4EA3-484A-B19A-577DB40324FC}"/>
                </a:ext>
              </a:extLst>
            </p:cNvPr>
            <p:cNvSpPr/>
            <p:nvPr/>
          </p:nvSpPr>
          <p:spPr>
            <a:xfrm>
              <a:off x="5162905" y="1337388"/>
              <a:ext cx="1845056" cy="1583767"/>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l="-26000" r="-26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Frihandsfigur: Form 24">
              <a:extLst>
                <a:ext uri="{FF2B5EF4-FFF2-40B4-BE49-F238E27FC236}">
                  <a16:creationId xmlns:a16="http://schemas.microsoft.com/office/drawing/2014/main" id="{BF2DB531-0DC3-4C45-92B1-C7B6D8DEE6C5}"/>
                </a:ext>
              </a:extLst>
            </p:cNvPr>
            <p:cNvSpPr/>
            <p:nvPr/>
          </p:nvSpPr>
          <p:spPr>
            <a:xfrm>
              <a:off x="6735673" y="220791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Business and industrial area</a:t>
              </a:r>
            </a:p>
          </p:txBody>
        </p:sp>
      </p:grpSp>
      <p:sp>
        <p:nvSpPr>
          <p:cNvPr id="14" name="Rectangle 13">
            <a:extLst>
              <a:ext uri="{FF2B5EF4-FFF2-40B4-BE49-F238E27FC236}">
                <a16:creationId xmlns:a16="http://schemas.microsoft.com/office/drawing/2014/main" id="{79BB45AF-04F8-4E3C-8CF4-D80844E70FBD}"/>
              </a:ext>
            </a:extLst>
          </p:cNvPr>
          <p:cNvSpPr/>
          <p:nvPr/>
        </p:nvSpPr>
        <p:spPr>
          <a:xfrm>
            <a:off x="11353800" y="6228538"/>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9296963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innehåll 6" descr="En bild som visar himmel, utomhus&#10;&#10;Automatiskt genererad beskrivning">
            <a:extLst>
              <a:ext uri="{FF2B5EF4-FFF2-40B4-BE49-F238E27FC236}">
                <a16:creationId xmlns:a16="http://schemas.microsoft.com/office/drawing/2014/main" id="{590050FF-56FB-4E4A-930B-FC674C5418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04703" y="1009387"/>
            <a:ext cx="8270771" cy="5346963"/>
          </a:xfrm>
        </p:spPr>
      </p:pic>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2104703" y="739731"/>
            <a:ext cx="3774987" cy="1600200"/>
          </a:xfrm>
        </p:spPr>
        <p:txBody>
          <a:bodyPr/>
          <a:lstStyle/>
          <a:p>
            <a:r>
              <a:rPr lang="en-US" noProof="0" dirty="0"/>
              <a:t>“Together” – it works!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95D592B4-0F87-4FCA-8847-983CE414FF5C}"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52</a:t>
            </a:fld>
            <a:endParaRPr lang="de-DE"/>
          </a:p>
        </p:txBody>
      </p:sp>
      <p:sp>
        <p:nvSpPr>
          <p:cNvPr id="11" name="Platshållare för text 3">
            <a:extLst>
              <a:ext uri="{FF2B5EF4-FFF2-40B4-BE49-F238E27FC236}">
                <a16:creationId xmlns:a16="http://schemas.microsoft.com/office/drawing/2014/main" id="{D28C2473-9BA2-4AC5-A94F-77EBD7D6E4D4}"/>
              </a:ext>
            </a:extLst>
          </p:cNvPr>
          <p:cNvSpPr txBox="1">
            <a:spLocks/>
          </p:cNvSpPr>
          <p:nvPr/>
        </p:nvSpPr>
        <p:spPr>
          <a:xfrm>
            <a:off x="2209800" y="4226729"/>
            <a:ext cx="3932237" cy="1600200"/>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l" defTabSz="914400" rtl="0" eaLnBrk="1" latinLnBrk="0" hangingPunct="1">
              <a:lnSpc>
                <a:spcPct val="90000"/>
              </a:lnSpc>
              <a:spcBef>
                <a:spcPts val="500"/>
              </a:spcBef>
              <a:buClr>
                <a:srgbClr val="034EA8"/>
              </a:buClr>
              <a:buFont typeface="Arial" panose="020B0604020202020204" pitchFamily="34" charset="0"/>
              <a:buNone/>
              <a:defRPr sz="1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l" defTabSz="914400" rtl="0" eaLnBrk="1" latinLnBrk="0" hangingPunct="1">
              <a:lnSpc>
                <a:spcPct val="90000"/>
              </a:lnSpc>
              <a:spcBef>
                <a:spcPts val="500"/>
              </a:spcBef>
              <a:buClr>
                <a:srgbClr val="034EA8"/>
              </a:buClr>
              <a:buFont typeface="Arial" panose="020B0604020202020204" pitchFamily="34" charset="0"/>
              <a:buNone/>
              <a:defRPr sz="12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sv-SE" sz="2600" dirty="0" err="1"/>
              <a:t>Example</a:t>
            </a:r>
            <a:r>
              <a:rPr lang="sv-SE" sz="2600" dirty="0"/>
              <a:t>:</a:t>
            </a:r>
          </a:p>
          <a:p>
            <a:endParaRPr lang="sv-SE" sz="2600" dirty="0"/>
          </a:p>
          <a:p>
            <a:r>
              <a:rPr lang="sv-SE" sz="2600" dirty="0"/>
              <a:t>Energy </a:t>
            </a:r>
            <a:r>
              <a:rPr lang="sv-SE" sz="2600" dirty="0" err="1"/>
              <a:t>Efficiency</a:t>
            </a:r>
            <a:r>
              <a:rPr lang="sv-SE" sz="2600" dirty="0"/>
              <a:t> </a:t>
            </a:r>
            <a:r>
              <a:rPr lang="sv-SE" sz="2600" dirty="0" err="1"/>
              <a:t>Networks</a:t>
            </a:r>
            <a:r>
              <a:rPr lang="sv-SE" sz="2600" dirty="0"/>
              <a:t> in Sweden</a:t>
            </a:r>
            <a:endParaRPr lang="sv-SE" sz="2400" dirty="0"/>
          </a:p>
          <a:p>
            <a:pPr marL="742950" lvl="1" indent="-285750">
              <a:buFont typeface="Arial" panose="020B0604020202020204" pitchFamily="34" charset="0"/>
              <a:buChar char="•"/>
            </a:pPr>
            <a:endParaRPr lang="sv-SE" sz="2400" dirty="0"/>
          </a:p>
        </p:txBody>
      </p:sp>
      <p:sp>
        <p:nvSpPr>
          <p:cNvPr id="8" name="Rectangle 7">
            <a:extLst>
              <a:ext uri="{FF2B5EF4-FFF2-40B4-BE49-F238E27FC236}">
                <a16:creationId xmlns:a16="http://schemas.microsoft.com/office/drawing/2014/main" id="{758886E8-ABCE-4C6B-BAD7-D0D5C849D2B7}"/>
              </a:ext>
            </a:extLst>
          </p:cNvPr>
          <p:cNvSpPr/>
          <p:nvPr/>
        </p:nvSpPr>
        <p:spPr>
          <a:xfrm>
            <a:off x="11291457" y="6219825"/>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45263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1509196" y="1086160"/>
            <a:ext cx="7451924" cy="909907"/>
          </a:xfrm>
        </p:spPr>
        <p:txBody>
          <a:bodyPr>
            <a:normAutofit fontScale="90000"/>
          </a:bodyPr>
          <a:lstStyle/>
          <a:p>
            <a:r>
              <a:rPr lang="sv-SE" dirty="0" err="1"/>
              <a:t>Organizing</a:t>
            </a:r>
            <a:r>
              <a:rPr lang="sv-SE" dirty="0"/>
              <a:t> a </a:t>
            </a:r>
            <a:r>
              <a:rPr lang="sv-SE" dirty="0" err="1"/>
              <a:t>collective</a:t>
            </a:r>
            <a:r>
              <a:rPr lang="sv-SE" dirty="0"/>
              <a:t> and </a:t>
            </a:r>
            <a:r>
              <a:rPr lang="sv-SE" dirty="0" err="1"/>
              <a:t>providing</a:t>
            </a:r>
            <a:r>
              <a:rPr lang="sv-SE" dirty="0"/>
              <a:t> </a:t>
            </a:r>
            <a:r>
              <a:rPr lang="sv-SE" dirty="0" err="1"/>
              <a:t>continuity</a:t>
            </a:r>
            <a:endParaRPr lang="sv-SE" dirty="0"/>
          </a:p>
        </p:txBody>
      </p:sp>
      <p:sp>
        <p:nvSpPr>
          <p:cNvPr id="14" name="Platshållare för text 2">
            <a:extLst>
              <a:ext uri="{FF2B5EF4-FFF2-40B4-BE49-F238E27FC236}">
                <a16:creationId xmlns:a16="http://schemas.microsoft.com/office/drawing/2014/main" id="{FD63F6DA-E20E-4770-B4D2-1B584A6CFE5D}"/>
              </a:ext>
            </a:extLst>
          </p:cNvPr>
          <p:cNvSpPr>
            <a:spLocks noGrp="1"/>
          </p:cNvSpPr>
          <p:nvPr>
            <p:ph idx="1"/>
          </p:nvPr>
        </p:nvSpPr>
        <p:spPr>
          <a:xfrm>
            <a:off x="838200" y="2504313"/>
            <a:ext cx="6643255" cy="3672649"/>
          </a:xfrm>
        </p:spPr>
        <p:txBody>
          <a:bodyPr>
            <a:normAutofit/>
          </a:bodyPr>
          <a:lstStyle/>
          <a:p>
            <a:r>
              <a:rPr lang="en-US" dirty="0"/>
              <a:t>Long-term development of a local SME energy collective, specifically on </a:t>
            </a:r>
            <a:r>
              <a:rPr lang="en-US" dirty="0">
                <a:solidFill>
                  <a:schemeClr val="accent1"/>
                </a:solidFill>
              </a:rPr>
              <a:t>HOW</a:t>
            </a:r>
            <a:r>
              <a:rPr lang="en-US" dirty="0"/>
              <a:t> you can</a:t>
            </a:r>
          </a:p>
          <a:p>
            <a:pPr marL="857250" lvl="1" indent="-171450">
              <a:lnSpc>
                <a:spcPct val="100000"/>
              </a:lnSpc>
              <a:spcBef>
                <a:spcPts val="0"/>
              </a:spcBef>
              <a:buClrTx/>
              <a:buFontTx/>
              <a:buChar char="-"/>
              <a:defRPr/>
            </a:pPr>
            <a:r>
              <a:rPr lang="nl-NL" b="0" dirty="0">
                <a:latin typeface="Calibri" panose="020F0502020204030204" pitchFamily="34" charset="0"/>
                <a:cs typeface="Calibri" panose="020F0502020204030204" pitchFamily="34" charset="0"/>
              </a:rPr>
              <a:t>Develop your local network by</a:t>
            </a:r>
          </a:p>
          <a:p>
            <a:pPr marL="1314450" lvl="2" indent="-171450">
              <a:lnSpc>
                <a:spcPct val="100000"/>
              </a:lnSpc>
              <a:spcBef>
                <a:spcPts val="0"/>
              </a:spcBef>
              <a:buClrTx/>
              <a:buFontTx/>
              <a:buChar char="-"/>
              <a:defRPr/>
            </a:pPr>
            <a:r>
              <a:rPr lang="nl-NL" b="0" dirty="0">
                <a:latin typeface="Calibri" panose="020F0502020204030204" pitchFamily="34" charset="0"/>
                <a:cs typeface="Calibri" panose="020F0502020204030204" pitchFamily="34" charset="0"/>
              </a:rPr>
              <a:t>Utilize a Value Creation Canvas to assess needs and resources</a:t>
            </a:r>
          </a:p>
          <a:p>
            <a:pPr marL="1314450" lvl="2" indent="-171450">
              <a:lnSpc>
                <a:spcPct val="100000"/>
              </a:lnSpc>
              <a:spcBef>
                <a:spcPts val="0"/>
              </a:spcBef>
              <a:buClrTx/>
              <a:buFontTx/>
              <a:buChar char="-"/>
              <a:defRPr/>
            </a:pPr>
            <a:r>
              <a:rPr lang="nl-NL" dirty="0">
                <a:latin typeface="Calibri" panose="020F0502020204030204" pitchFamily="34" charset="0"/>
                <a:cs typeface="Calibri" panose="020F0502020204030204" pitchFamily="34" charset="0"/>
              </a:rPr>
              <a:t>Make a systematic stakeholder analysis</a:t>
            </a:r>
          </a:p>
          <a:p>
            <a:pPr marL="857250" lvl="1" indent="-171450">
              <a:lnSpc>
                <a:spcPct val="100000"/>
              </a:lnSpc>
              <a:spcBef>
                <a:spcPts val="0"/>
              </a:spcBef>
              <a:buClrTx/>
              <a:buFontTx/>
              <a:buChar char="-"/>
              <a:defRPr/>
            </a:pPr>
            <a:r>
              <a:rPr lang="nl-NL" b="0" dirty="0">
                <a:latin typeface="Calibri" panose="020F0502020204030204" pitchFamily="34" charset="0"/>
                <a:cs typeface="Calibri" panose="020F0502020204030204" pitchFamily="34" charset="0"/>
              </a:rPr>
              <a:t>Evaluate alternative organizational and revenue flow models</a:t>
            </a:r>
            <a:endParaRPr lang="sv-SE" dirty="0"/>
          </a:p>
        </p:txBody>
      </p:sp>
      <p:pic>
        <p:nvPicPr>
          <p:cNvPr id="5" name="Bild 4" descr="Ruta kontur">
            <a:extLst>
              <a:ext uri="{FF2B5EF4-FFF2-40B4-BE49-F238E27FC236}">
                <a16:creationId xmlns:a16="http://schemas.microsoft.com/office/drawing/2014/main" id="{2E05D20E-0309-40C2-AAFB-E5DC5C2668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2174" y="924586"/>
            <a:ext cx="1233054" cy="1233054"/>
          </a:xfrm>
          <a:prstGeom prst="rect">
            <a:avLst/>
          </a:prstGeom>
        </p:spPr>
      </p:pic>
      <p:grpSp>
        <p:nvGrpSpPr>
          <p:cNvPr id="6" name="Grupp 5">
            <a:extLst>
              <a:ext uri="{FF2B5EF4-FFF2-40B4-BE49-F238E27FC236}">
                <a16:creationId xmlns:a16="http://schemas.microsoft.com/office/drawing/2014/main" id="{E92E8D1E-730C-418E-80DC-D6A8BC9071B4}"/>
              </a:ext>
            </a:extLst>
          </p:cNvPr>
          <p:cNvGrpSpPr/>
          <p:nvPr/>
        </p:nvGrpSpPr>
        <p:grpSpPr>
          <a:xfrm>
            <a:off x="8715223" y="1542125"/>
            <a:ext cx="2765837" cy="3085971"/>
            <a:chOff x="4807076" y="2475710"/>
            <a:chExt cx="2076121" cy="2308184"/>
          </a:xfrm>
        </p:grpSpPr>
        <p:grpSp>
          <p:nvGrpSpPr>
            <p:cNvPr id="7" name="Grupp 6">
              <a:extLst>
                <a:ext uri="{FF2B5EF4-FFF2-40B4-BE49-F238E27FC236}">
                  <a16:creationId xmlns:a16="http://schemas.microsoft.com/office/drawing/2014/main" id="{B6101395-DA92-4CD9-AD09-32CAB2AE1721}"/>
                </a:ext>
              </a:extLst>
            </p:cNvPr>
            <p:cNvGrpSpPr/>
            <p:nvPr/>
          </p:nvGrpSpPr>
          <p:grpSpPr>
            <a:xfrm>
              <a:off x="4807076" y="2617998"/>
              <a:ext cx="2027239" cy="2047184"/>
              <a:chOff x="7936824" y="1711055"/>
              <a:chExt cx="2027239" cy="2047184"/>
            </a:xfrm>
          </p:grpSpPr>
          <p:sp>
            <p:nvSpPr>
              <p:cNvPr id="13" name="Ellips 12">
                <a:extLst>
                  <a:ext uri="{FF2B5EF4-FFF2-40B4-BE49-F238E27FC236}">
                    <a16:creationId xmlns:a16="http://schemas.microsoft.com/office/drawing/2014/main" id="{1A5B331B-87F3-4DFF-9B34-F699E5F7DFD9}"/>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Bild 14" descr="Byggnad med hel fyllning">
                <a:extLst>
                  <a:ext uri="{FF2B5EF4-FFF2-40B4-BE49-F238E27FC236}">
                    <a16:creationId xmlns:a16="http://schemas.microsoft.com/office/drawing/2014/main" id="{DF378493-DB4F-4327-99C2-0E14C72E8D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45370" y="2197714"/>
                <a:ext cx="643621" cy="669743"/>
              </a:xfrm>
              <a:prstGeom prst="rect">
                <a:avLst/>
              </a:prstGeom>
            </p:spPr>
          </p:pic>
          <p:pic>
            <p:nvPicPr>
              <p:cNvPr id="16" name="Bild 15" descr="Kvinna som rycker på axlarna med hel fyllning">
                <a:extLst>
                  <a:ext uri="{FF2B5EF4-FFF2-40B4-BE49-F238E27FC236}">
                    <a16:creationId xmlns:a16="http://schemas.microsoft.com/office/drawing/2014/main" id="{47A30B7F-AC0C-42C8-A9ED-5A4D9298E2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54023" y="2342523"/>
                <a:ext cx="643621" cy="669743"/>
              </a:xfrm>
              <a:prstGeom prst="rect">
                <a:avLst/>
              </a:prstGeom>
            </p:spPr>
          </p:pic>
          <p:sp>
            <p:nvSpPr>
              <p:cNvPr id="17" name="textruta 16">
                <a:extLst>
                  <a:ext uri="{FF2B5EF4-FFF2-40B4-BE49-F238E27FC236}">
                    <a16:creationId xmlns:a16="http://schemas.microsoft.com/office/drawing/2014/main" id="{F3902146-C0F9-4F3A-A346-A60DE867FE50}"/>
                  </a:ext>
                </a:extLst>
              </p:cNvPr>
              <p:cNvSpPr txBox="1"/>
              <p:nvPr/>
            </p:nvSpPr>
            <p:spPr>
              <a:xfrm>
                <a:off x="8753473" y="2255261"/>
                <a:ext cx="971185" cy="713634"/>
              </a:xfrm>
              <a:prstGeom prst="rect">
                <a:avLst/>
              </a:prstGeom>
              <a:noFill/>
            </p:spPr>
            <p:txBody>
              <a:bodyPr wrap="square">
                <a:spAutoFit/>
              </a:bodyPr>
              <a:lstStyle/>
              <a:p>
                <a:r>
                  <a:rPr lang="sv-SE" sz="2800" dirty="0" err="1"/>
                  <a:t>Trusted</a:t>
                </a:r>
                <a:r>
                  <a:rPr lang="sv-SE" sz="2800" dirty="0"/>
                  <a:t> Partner</a:t>
                </a:r>
              </a:p>
            </p:txBody>
          </p:sp>
        </p:grpSp>
        <p:pic>
          <p:nvPicPr>
            <p:cNvPr id="8" name="Bild 7" descr="Kvinna som rycker på axlarna med hel fyllning">
              <a:extLst>
                <a:ext uri="{FF2B5EF4-FFF2-40B4-BE49-F238E27FC236}">
                  <a16:creationId xmlns:a16="http://schemas.microsoft.com/office/drawing/2014/main" id="{98D04FEC-F7CD-4B56-B2D8-F28C639274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87506" y="4060482"/>
              <a:ext cx="643621" cy="669743"/>
            </a:xfrm>
            <a:prstGeom prst="rect">
              <a:avLst/>
            </a:prstGeom>
          </p:spPr>
        </p:pic>
        <p:pic>
          <p:nvPicPr>
            <p:cNvPr id="9" name="Bild 8" descr="Man med hel fyllning">
              <a:extLst>
                <a:ext uri="{FF2B5EF4-FFF2-40B4-BE49-F238E27FC236}">
                  <a16:creationId xmlns:a16="http://schemas.microsoft.com/office/drawing/2014/main" id="{72BE50A8-14E3-477D-8B72-DCA033A148F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13454" y="3639533"/>
              <a:ext cx="669743" cy="669743"/>
            </a:xfrm>
            <a:prstGeom prst="rect">
              <a:avLst/>
            </a:prstGeom>
          </p:spPr>
        </p:pic>
        <p:pic>
          <p:nvPicPr>
            <p:cNvPr id="11" name="Bild 10" descr="Person i rullstol med hel fyllning">
              <a:extLst>
                <a:ext uri="{FF2B5EF4-FFF2-40B4-BE49-F238E27FC236}">
                  <a16:creationId xmlns:a16="http://schemas.microsoft.com/office/drawing/2014/main" id="{C2BFE328-A026-4CB7-B805-7CF43010B7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50795" y="4140273"/>
              <a:ext cx="643621" cy="643621"/>
            </a:xfrm>
            <a:prstGeom prst="rect">
              <a:avLst/>
            </a:prstGeom>
          </p:spPr>
        </p:pic>
        <p:pic>
          <p:nvPicPr>
            <p:cNvPr id="12" name="Bild 11" descr="Man med hel fyllning">
              <a:extLst>
                <a:ext uri="{FF2B5EF4-FFF2-40B4-BE49-F238E27FC236}">
                  <a16:creationId xmlns:a16="http://schemas.microsoft.com/office/drawing/2014/main" id="{CDA3AB3E-37A5-4F83-892B-8FD4CE0860C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87418" y="2475710"/>
              <a:ext cx="669743" cy="669743"/>
            </a:xfrm>
            <a:prstGeom prst="rect">
              <a:avLst/>
            </a:prstGeom>
          </p:spPr>
        </p:pic>
      </p:grpSp>
      <p:sp>
        <p:nvSpPr>
          <p:cNvPr id="18" name="Pratbubbla: rektangel med rundade hörn 17">
            <a:extLst>
              <a:ext uri="{FF2B5EF4-FFF2-40B4-BE49-F238E27FC236}">
                <a16:creationId xmlns:a16="http://schemas.microsoft.com/office/drawing/2014/main" id="{CC50CF44-9FDC-49FD-8A2D-01BB182D5519}"/>
              </a:ext>
            </a:extLst>
          </p:cNvPr>
          <p:cNvSpPr/>
          <p:nvPr/>
        </p:nvSpPr>
        <p:spPr>
          <a:xfrm>
            <a:off x="5052543" y="5754823"/>
            <a:ext cx="5536276" cy="894283"/>
          </a:xfrm>
          <a:prstGeom prst="wedgeRoundRectCallout">
            <a:avLst>
              <a:gd name="adj1" fmla="val 41810"/>
              <a:gd name="adj2" fmla="val -17445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By working with others!</a:t>
            </a:r>
          </a:p>
        </p:txBody>
      </p:sp>
      <p:sp>
        <p:nvSpPr>
          <p:cNvPr id="3" name="Date Placeholder 2">
            <a:extLst>
              <a:ext uri="{FF2B5EF4-FFF2-40B4-BE49-F238E27FC236}">
                <a16:creationId xmlns:a16="http://schemas.microsoft.com/office/drawing/2014/main" id="{93754CF8-14A4-4D6B-BF96-FEFC699896E3}"/>
              </a:ext>
            </a:extLst>
          </p:cNvPr>
          <p:cNvSpPr>
            <a:spLocks noGrp="1"/>
          </p:cNvSpPr>
          <p:nvPr>
            <p:ph type="dt" sz="half" idx="10"/>
          </p:nvPr>
        </p:nvSpPr>
        <p:spPr/>
        <p:txBody>
          <a:bodyPr/>
          <a:lstStyle/>
          <a:p>
            <a:fld id="{99F9D98D-DED1-4901-925A-8C1BCA61D9DA}" type="datetime1">
              <a:rPr lang="en-GB" smtClean="0"/>
              <a:t>24/05/2022</a:t>
            </a:fld>
            <a:endParaRPr lang="de-DE"/>
          </a:p>
        </p:txBody>
      </p:sp>
      <p:sp>
        <p:nvSpPr>
          <p:cNvPr id="4" name="Slide Number Placeholder 3">
            <a:extLst>
              <a:ext uri="{FF2B5EF4-FFF2-40B4-BE49-F238E27FC236}">
                <a16:creationId xmlns:a16="http://schemas.microsoft.com/office/drawing/2014/main" id="{14B0DFD7-C5D6-47F0-A40D-B74FD2377F8B}"/>
              </a:ext>
            </a:extLst>
          </p:cNvPr>
          <p:cNvSpPr>
            <a:spLocks noGrp="1"/>
          </p:cNvSpPr>
          <p:nvPr>
            <p:ph type="sldNum" sz="quarter" idx="11"/>
          </p:nvPr>
        </p:nvSpPr>
        <p:spPr/>
        <p:txBody>
          <a:bodyPr/>
          <a:lstStyle/>
          <a:p>
            <a:fld id="{CD13C9F6-DA1F-4969-8B21-2E803A8A69C8}" type="slidenum">
              <a:rPr lang="de-DE" smtClean="0"/>
              <a:t>6</a:t>
            </a:fld>
            <a:endParaRPr lang="de-DE" dirty="0"/>
          </a:p>
        </p:txBody>
      </p:sp>
      <p:sp>
        <p:nvSpPr>
          <p:cNvPr id="19" name="Rectangle 18">
            <a:extLst>
              <a:ext uri="{FF2B5EF4-FFF2-40B4-BE49-F238E27FC236}">
                <a16:creationId xmlns:a16="http://schemas.microsoft.com/office/drawing/2014/main" id="{EC9A1785-A039-47DE-9F27-14CB6FFB7EB6}"/>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75019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FE2F5040-EB12-4146-85A0-D40A3F617B4C}"/>
              </a:ext>
            </a:extLst>
          </p:cNvPr>
          <p:cNvSpPr>
            <a:spLocks noGrp="1"/>
          </p:cNvSpPr>
          <p:nvPr>
            <p:ph type="dt" sz="half" idx="10"/>
          </p:nvPr>
        </p:nvSpPr>
        <p:spPr/>
        <p:txBody>
          <a:bodyPr/>
          <a:lstStyle/>
          <a:p>
            <a:fld id="{17F4D0C1-C49B-49B7-B0B4-B1AC714DCA9C}" type="datetime1">
              <a:rPr lang="en-GB" smtClean="0"/>
              <a:t>24/05/2022</a:t>
            </a:fld>
            <a:endParaRPr lang="de-DE"/>
          </a:p>
        </p:txBody>
      </p:sp>
      <p:sp>
        <p:nvSpPr>
          <p:cNvPr id="5" name="Platshållare för bildnummer 4">
            <a:extLst>
              <a:ext uri="{FF2B5EF4-FFF2-40B4-BE49-F238E27FC236}">
                <a16:creationId xmlns:a16="http://schemas.microsoft.com/office/drawing/2014/main" id="{BC2991A4-6C49-40FB-B516-9F8D7C39FAE3}"/>
              </a:ext>
            </a:extLst>
          </p:cNvPr>
          <p:cNvSpPr>
            <a:spLocks noGrp="1"/>
          </p:cNvSpPr>
          <p:nvPr>
            <p:ph type="sldNum" sz="quarter" idx="11"/>
          </p:nvPr>
        </p:nvSpPr>
        <p:spPr/>
        <p:txBody>
          <a:bodyPr/>
          <a:lstStyle/>
          <a:p>
            <a:fld id="{CD13C9F6-DA1F-4969-8B21-2E803A8A69C8}" type="slidenum">
              <a:rPr lang="de-DE" smtClean="0"/>
              <a:t>7</a:t>
            </a:fld>
            <a:endParaRPr lang="de-DE" dirty="0"/>
          </a:p>
        </p:txBody>
      </p:sp>
      <p:pic>
        <p:nvPicPr>
          <p:cNvPr id="15" name="Platshållare för innehåll 14" descr="Möte med hel fyllning">
            <a:extLst>
              <a:ext uri="{FF2B5EF4-FFF2-40B4-BE49-F238E27FC236}">
                <a16:creationId xmlns:a16="http://schemas.microsoft.com/office/drawing/2014/main" id="{4C22CF13-89FF-4BA8-A3BA-015F95DC386A}"/>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8083" y="1745673"/>
            <a:ext cx="4738253" cy="4738253"/>
          </a:xfrm>
        </p:spPr>
      </p:pic>
      <p:sp>
        <p:nvSpPr>
          <p:cNvPr id="18" name="Rubrik 1">
            <a:extLst>
              <a:ext uri="{FF2B5EF4-FFF2-40B4-BE49-F238E27FC236}">
                <a16:creationId xmlns:a16="http://schemas.microsoft.com/office/drawing/2014/main" id="{2818512F-C2C4-4762-9630-472F33EDF5DF}"/>
              </a:ext>
            </a:extLst>
          </p:cNvPr>
          <p:cNvSpPr>
            <a:spLocks noGrp="1"/>
          </p:cNvSpPr>
          <p:nvPr>
            <p:ph type="title"/>
          </p:nvPr>
        </p:nvSpPr>
        <p:spPr>
          <a:xfrm>
            <a:off x="1223499" y="840192"/>
            <a:ext cx="10193484" cy="572608"/>
          </a:xfrm>
        </p:spPr>
        <p:txBody>
          <a:bodyPr/>
          <a:lstStyle/>
          <a:p>
            <a:r>
              <a:rPr lang="sv-SE" dirty="0" err="1"/>
              <a:t>Who</a:t>
            </a:r>
            <a:r>
              <a:rPr lang="sv-SE" dirty="0"/>
              <a:t> </a:t>
            </a:r>
            <a:r>
              <a:rPr lang="sv-SE" dirty="0" err="1"/>
              <a:t>are</a:t>
            </a:r>
            <a:r>
              <a:rPr lang="sv-SE" dirty="0"/>
              <a:t> </a:t>
            </a:r>
            <a:r>
              <a:rPr lang="sv-SE" dirty="0" err="1"/>
              <a:t>we</a:t>
            </a:r>
            <a:r>
              <a:rPr lang="sv-SE" dirty="0"/>
              <a:t>?</a:t>
            </a:r>
          </a:p>
        </p:txBody>
      </p:sp>
      <p:grpSp>
        <p:nvGrpSpPr>
          <p:cNvPr id="7" name="Gruppieren 9">
            <a:extLst>
              <a:ext uri="{FF2B5EF4-FFF2-40B4-BE49-F238E27FC236}">
                <a16:creationId xmlns:a16="http://schemas.microsoft.com/office/drawing/2014/main" id="{F1182E88-23A7-456D-9FC6-753963DA6F42}"/>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C98B26DB-E1E1-4B3F-9A95-6F4D6050DC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Sprechblase: oval 13">
              <a:extLst>
                <a:ext uri="{FF2B5EF4-FFF2-40B4-BE49-F238E27FC236}">
                  <a16:creationId xmlns:a16="http://schemas.microsoft.com/office/drawing/2014/main" id="{4D579F91-1382-4B06-8E6C-9AC532645A4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Rektangel 1">
            <a:extLst>
              <a:ext uri="{FF2B5EF4-FFF2-40B4-BE49-F238E27FC236}">
                <a16:creationId xmlns:a16="http://schemas.microsoft.com/office/drawing/2014/main" id="{1D3F5826-31A3-40E0-98DD-7D147596BD9F}"/>
              </a:ext>
            </a:extLst>
          </p:cNvPr>
          <p:cNvSpPr/>
          <p:nvPr/>
        </p:nvSpPr>
        <p:spPr>
          <a:xfrm>
            <a:off x="1223499" y="1745673"/>
            <a:ext cx="1782937" cy="18565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Insert your own picture and contact info</a:t>
            </a:r>
          </a:p>
        </p:txBody>
      </p:sp>
      <p:sp>
        <p:nvSpPr>
          <p:cNvPr id="10" name="Rectangle 9">
            <a:extLst>
              <a:ext uri="{FF2B5EF4-FFF2-40B4-BE49-F238E27FC236}">
                <a16:creationId xmlns:a16="http://schemas.microsoft.com/office/drawing/2014/main" id="{DD89CD73-44F9-488F-B6CC-AAD5D00B3797}"/>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192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E0FC22-2C7D-47B7-87E1-36F8705663FC}"/>
              </a:ext>
            </a:extLst>
          </p:cNvPr>
          <p:cNvSpPr>
            <a:spLocks noGrp="1"/>
          </p:cNvSpPr>
          <p:nvPr>
            <p:ph type="title"/>
          </p:nvPr>
        </p:nvSpPr>
        <p:spPr/>
        <p:txBody>
          <a:bodyPr>
            <a:normAutofit/>
          </a:bodyPr>
          <a:lstStyle/>
          <a:p>
            <a:r>
              <a:rPr lang="en-US" noProof="0" dirty="0"/>
              <a:t>A local SME energy collective</a:t>
            </a:r>
          </a:p>
        </p:txBody>
      </p:sp>
      <p:sp>
        <p:nvSpPr>
          <p:cNvPr id="3" name="Platshållare för datum 2">
            <a:extLst>
              <a:ext uri="{FF2B5EF4-FFF2-40B4-BE49-F238E27FC236}">
                <a16:creationId xmlns:a16="http://schemas.microsoft.com/office/drawing/2014/main" id="{43833CB9-1494-45B9-A733-9F026910609A}"/>
              </a:ext>
            </a:extLst>
          </p:cNvPr>
          <p:cNvSpPr>
            <a:spLocks noGrp="1"/>
          </p:cNvSpPr>
          <p:nvPr>
            <p:ph type="dt" sz="half" idx="10"/>
          </p:nvPr>
        </p:nvSpPr>
        <p:spPr/>
        <p:txBody>
          <a:bodyPr/>
          <a:lstStyle/>
          <a:p>
            <a:fld id="{FE552F73-9E73-4B00-B67C-F3865813F197}" type="datetime1">
              <a:rPr lang="en-GB" smtClean="0"/>
              <a:t>24/05/2022</a:t>
            </a:fld>
            <a:endParaRPr lang="de-DE" dirty="0"/>
          </a:p>
        </p:txBody>
      </p:sp>
      <p:sp>
        <p:nvSpPr>
          <p:cNvPr id="4" name="Platshållare för bildnummer 3">
            <a:extLst>
              <a:ext uri="{FF2B5EF4-FFF2-40B4-BE49-F238E27FC236}">
                <a16:creationId xmlns:a16="http://schemas.microsoft.com/office/drawing/2014/main" id="{97E5DF35-02A6-4C93-A6E6-CF02D5255DD9}"/>
              </a:ext>
            </a:extLst>
          </p:cNvPr>
          <p:cNvSpPr>
            <a:spLocks noGrp="1"/>
          </p:cNvSpPr>
          <p:nvPr>
            <p:ph type="sldNum" sz="quarter" idx="11"/>
          </p:nvPr>
        </p:nvSpPr>
        <p:spPr/>
        <p:txBody>
          <a:bodyPr/>
          <a:lstStyle/>
          <a:p>
            <a:fld id="{CD13C9F6-DA1F-4969-8B21-2E803A8A69C8}" type="slidenum">
              <a:rPr lang="de-DE" smtClean="0"/>
              <a:pPr/>
              <a:t>8</a:t>
            </a:fld>
            <a:endParaRPr lang="de-DE" dirty="0"/>
          </a:p>
        </p:txBody>
      </p:sp>
      <p:pic>
        <p:nvPicPr>
          <p:cNvPr id="47" name="Bildobjekt 46">
            <a:extLst>
              <a:ext uri="{FF2B5EF4-FFF2-40B4-BE49-F238E27FC236}">
                <a16:creationId xmlns:a16="http://schemas.microsoft.com/office/drawing/2014/main" id="{5F248E7B-A61A-4905-A172-6FBBA6DEB79D}"/>
              </a:ext>
            </a:extLst>
          </p:cNvPr>
          <p:cNvPicPr>
            <a:picLocks noChangeAspect="1"/>
          </p:cNvPicPr>
          <p:nvPr/>
        </p:nvPicPr>
        <p:blipFill>
          <a:blip r:embed="rId3"/>
          <a:stretch>
            <a:fillRect/>
          </a:stretch>
        </p:blipFill>
        <p:spPr>
          <a:xfrm>
            <a:off x="2786003" y="1963628"/>
            <a:ext cx="5969307" cy="4254719"/>
          </a:xfrm>
          <a:prstGeom prst="rect">
            <a:avLst/>
          </a:prstGeom>
        </p:spPr>
      </p:pic>
    </p:spTree>
    <p:extLst>
      <p:ext uri="{BB962C8B-B14F-4D97-AF65-F5344CB8AC3E}">
        <p14:creationId xmlns:p14="http://schemas.microsoft.com/office/powerpoint/2010/main" val="1351412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tshållare för innehåll 2">
            <a:extLst>
              <a:ext uri="{FF2B5EF4-FFF2-40B4-BE49-F238E27FC236}">
                <a16:creationId xmlns:a16="http://schemas.microsoft.com/office/drawing/2014/main" id="{55A89A64-D467-4BCF-B85F-1C2C396EFBDD}"/>
              </a:ext>
            </a:extLst>
          </p:cNvPr>
          <p:cNvSpPr>
            <a:spLocks noGrp="1"/>
          </p:cNvSpPr>
          <p:nvPr>
            <p:ph idx="1"/>
          </p:nvPr>
        </p:nvSpPr>
        <p:spPr>
          <a:xfrm>
            <a:off x="573629" y="825344"/>
            <a:ext cx="3157621" cy="544513"/>
          </a:xfrm>
        </p:spPr>
        <p:txBody>
          <a:bodyPr>
            <a:normAutofit/>
          </a:bodyPr>
          <a:lstStyle/>
          <a:p>
            <a:r>
              <a:rPr lang="en-GB" dirty="0">
                <a:solidFill>
                  <a:schemeClr val="accent1"/>
                </a:solidFill>
              </a:rPr>
              <a:t>Work together to</a:t>
            </a:r>
          </a:p>
        </p:txBody>
      </p:sp>
      <p:sp>
        <p:nvSpPr>
          <p:cNvPr id="4" name="Platshållare för datum 3">
            <a:extLst>
              <a:ext uri="{FF2B5EF4-FFF2-40B4-BE49-F238E27FC236}">
                <a16:creationId xmlns:a16="http://schemas.microsoft.com/office/drawing/2014/main" id="{0F904849-26F5-4AA2-9839-D5DC573C36E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F8E9922-771D-46BE-949C-C850E718E735}" type="datetime1">
              <a:rPr kumimoji="0" lang="en-GB"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t>24/05/2022</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5" name="Platshållare för bildnummer 4">
            <a:extLst>
              <a:ext uri="{FF2B5EF4-FFF2-40B4-BE49-F238E27FC236}">
                <a16:creationId xmlns:a16="http://schemas.microsoft.com/office/drawing/2014/main" id="{FA0BF1D0-738D-4EDB-850E-D63E59168FF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3C9F6-DA1F-4969-8B21-2E803A8A69C8}" type="slidenum">
              <a:rPr kumimoji="0" lang="de-DE"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18" name="Pil: höger 17">
            <a:extLst>
              <a:ext uri="{FF2B5EF4-FFF2-40B4-BE49-F238E27FC236}">
                <a16:creationId xmlns:a16="http://schemas.microsoft.com/office/drawing/2014/main" id="{3C1E1FF7-F3EF-4744-8AD8-6294B1FD436C}"/>
              </a:ext>
            </a:extLst>
          </p:cNvPr>
          <p:cNvSpPr/>
          <p:nvPr/>
        </p:nvSpPr>
        <p:spPr>
          <a:xfrm>
            <a:off x="1880265" y="1587076"/>
            <a:ext cx="8813114" cy="2704270"/>
          </a:xfrm>
          <a:prstGeom prst="rightArrow">
            <a:avLst/>
          </a:prstGeom>
          <a:ln>
            <a:solidFill>
              <a:schemeClr val="tx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2" name="Frihandsfigur: Form 21">
            <a:extLst>
              <a:ext uri="{FF2B5EF4-FFF2-40B4-BE49-F238E27FC236}">
                <a16:creationId xmlns:a16="http://schemas.microsoft.com/office/drawing/2014/main" id="{3057E2E5-9E62-4E4E-B8A7-4C2380C02CCB}"/>
              </a:ext>
            </a:extLst>
          </p:cNvPr>
          <p:cNvSpPr/>
          <p:nvPr/>
        </p:nvSpPr>
        <p:spPr>
          <a:xfrm>
            <a:off x="7431677"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rgbClr val="000000">
                    <a:lumMod val="65000"/>
                    <a:lumOff val="35000"/>
                  </a:srgbClr>
                </a:solidFill>
                <a:effectLst/>
                <a:uLnTx/>
                <a:uFillTx/>
                <a:latin typeface="Calibri" panose="020F0502020204030204"/>
                <a:ea typeface="+mn-ea"/>
                <a:cs typeface="+mn-cs"/>
              </a:rPr>
              <a:t>Develop your local network</a:t>
            </a:r>
          </a:p>
        </p:txBody>
      </p:sp>
      <p:sp>
        <p:nvSpPr>
          <p:cNvPr id="23" name="Frihandsfigur: Form 22">
            <a:extLst>
              <a:ext uri="{FF2B5EF4-FFF2-40B4-BE49-F238E27FC236}">
                <a16:creationId xmlns:a16="http://schemas.microsoft.com/office/drawing/2014/main" id="{62F568A4-EB0B-4638-8EA3-DE35338BE86B}"/>
              </a:ext>
            </a:extLst>
          </p:cNvPr>
          <p:cNvSpPr/>
          <p:nvPr/>
        </p:nvSpPr>
        <p:spPr>
          <a:xfrm>
            <a:off x="9523449" y="2703989"/>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rgbClr val="FFFFFF"/>
                </a:solidFill>
                <a:effectLst/>
                <a:uLnTx/>
                <a:uFillTx/>
                <a:latin typeface="Calibri" panose="020F0502020204030204"/>
                <a:ea typeface="+mn-ea"/>
                <a:cs typeface="+mn-cs"/>
              </a:rPr>
              <a:t>Set long-term organizational structure</a:t>
            </a:r>
          </a:p>
        </p:txBody>
      </p:sp>
      <p:sp>
        <p:nvSpPr>
          <p:cNvPr id="19" name="Frihandsfigur: Form 18">
            <a:extLst>
              <a:ext uri="{FF2B5EF4-FFF2-40B4-BE49-F238E27FC236}">
                <a16:creationId xmlns:a16="http://schemas.microsoft.com/office/drawing/2014/main" id="{57C272C3-AD09-4E3F-89CF-02B23FA47224}"/>
              </a:ext>
            </a:extLst>
          </p:cNvPr>
          <p:cNvSpPr/>
          <p:nvPr/>
        </p:nvSpPr>
        <p:spPr>
          <a:xfrm>
            <a:off x="1156358"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65000"/>
                  </a:schemeClr>
                </a:solidFill>
                <a:effectLst/>
                <a:uLnTx/>
                <a:uFillTx/>
                <a:latin typeface="Calibri" panose="020F0502020204030204"/>
                <a:ea typeface="+mn-ea"/>
                <a:cs typeface="+mn-cs"/>
              </a:rPr>
              <a:t>Set your ambition</a:t>
            </a:r>
          </a:p>
        </p:txBody>
      </p:sp>
      <p:sp>
        <p:nvSpPr>
          <p:cNvPr id="20" name="Frihandsfigur: Form 19">
            <a:extLst>
              <a:ext uri="{FF2B5EF4-FFF2-40B4-BE49-F238E27FC236}">
                <a16:creationId xmlns:a16="http://schemas.microsoft.com/office/drawing/2014/main" id="{D97BFD0F-0398-4463-9FB2-25B8A1E0540B}"/>
              </a:ext>
            </a:extLst>
          </p:cNvPr>
          <p:cNvSpPr/>
          <p:nvPr/>
        </p:nvSpPr>
        <p:spPr>
          <a:xfrm>
            <a:off x="3248131"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65000"/>
                  </a:schemeClr>
                </a:solidFill>
                <a:effectLst/>
                <a:uLnTx/>
                <a:uFillTx/>
                <a:latin typeface="Calibri" panose="020F0502020204030204"/>
                <a:ea typeface="+mn-ea"/>
                <a:cs typeface="+mn-cs"/>
              </a:rPr>
              <a:t>Define the services and activities you want to offer</a:t>
            </a:r>
          </a:p>
        </p:txBody>
      </p:sp>
      <p:sp>
        <p:nvSpPr>
          <p:cNvPr id="21" name="Frihandsfigur: Form 20">
            <a:extLst>
              <a:ext uri="{FF2B5EF4-FFF2-40B4-BE49-F238E27FC236}">
                <a16:creationId xmlns:a16="http://schemas.microsoft.com/office/drawing/2014/main" id="{CF7C46E2-A79E-40E8-8FBA-7C92D55244D7}"/>
              </a:ext>
            </a:extLst>
          </p:cNvPr>
          <p:cNvSpPr/>
          <p:nvPr/>
        </p:nvSpPr>
        <p:spPr>
          <a:xfrm>
            <a:off x="5339904"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65000"/>
                  </a:schemeClr>
                </a:solidFill>
                <a:effectLst/>
                <a:uLnTx/>
                <a:uFillTx/>
                <a:latin typeface="Calibri" panose="020F0502020204030204"/>
                <a:ea typeface="+mn-ea"/>
                <a:cs typeface="+mn-cs"/>
              </a:rPr>
              <a:t>Motivate SMEs to participate</a:t>
            </a:r>
          </a:p>
        </p:txBody>
      </p:sp>
      <p:grpSp>
        <p:nvGrpSpPr>
          <p:cNvPr id="16" name="Grupp 15">
            <a:extLst>
              <a:ext uri="{FF2B5EF4-FFF2-40B4-BE49-F238E27FC236}">
                <a16:creationId xmlns:a16="http://schemas.microsoft.com/office/drawing/2014/main" id="{8185FAF5-FAC5-4902-AA95-B6657D684C63}"/>
              </a:ext>
            </a:extLst>
          </p:cNvPr>
          <p:cNvGrpSpPr/>
          <p:nvPr/>
        </p:nvGrpSpPr>
        <p:grpSpPr>
          <a:xfrm>
            <a:off x="1880265" y="3861813"/>
            <a:ext cx="8813114" cy="2704270"/>
            <a:chOff x="1903124" y="3445729"/>
            <a:chExt cx="7635117" cy="1695126"/>
          </a:xfrm>
          <a:solidFill>
            <a:schemeClr val="bg1">
              <a:lumMod val="95000"/>
            </a:schemeClr>
          </a:solidFill>
        </p:grpSpPr>
        <p:sp>
          <p:nvSpPr>
            <p:cNvPr id="9" name="Pil: höger 8">
              <a:extLst>
                <a:ext uri="{FF2B5EF4-FFF2-40B4-BE49-F238E27FC236}">
                  <a16:creationId xmlns:a16="http://schemas.microsoft.com/office/drawing/2014/main" id="{39B95E9D-319A-4729-9F60-16B3A52A5188}"/>
                </a:ext>
              </a:extLst>
            </p:cNvPr>
            <p:cNvSpPr/>
            <p:nvPr/>
          </p:nvSpPr>
          <p:spPr>
            <a:xfrm>
              <a:off x="1903124" y="3445729"/>
              <a:ext cx="7635117" cy="1695126"/>
            </a:xfrm>
            <a:prstGeom prst="rightArrow">
              <a:avLst/>
            </a:prstGeom>
            <a:grpFill/>
            <a:ln>
              <a:solidFill>
                <a:schemeClr val="accent6"/>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textruta 14">
              <a:extLst>
                <a:ext uri="{FF2B5EF4-FFF2-40B4-BE49-F238E27FC236}">
                  <a16:creationId xmlns:a16="http://schemas.microsoft.com/office/drawing/2014/main" id="{9F6AA70B-24F0-441E-A0C6-3FC2DCF2C7CE}"/>
                </a:ext>
              </a:extLst>
            </p:cNvPr>
            <p:cNvSpPr txBox="1"/>
            <p:nvPr/>
          </p:nvSpPr>
          <p:spPr>
            <a:xfrm>
              <a:off x="2027382" y="3914750"/>
              <a:ext cx="7317657" cy="270094"/>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1" i="1" dirty="0">
                  <a:solidFill>
                    <a:schemeClr val="bg1">
                      <a:lumMod val="65000"/>
                    </a:schemeClr>
                  </a:solidFill>
                  <a:latin typeface="Calibri" panose="020F0502020204030204"/>
                </a:rPr>
                <a:t>Plan, design</a:t>
              </a:r>
              <a:r>
                <a:rPr kumimoji="0" lang="en-GB" sz="2200" b="1" i="1" u="none" strike="noStrike" kern="1200" cap="none" spc="0" normalizeH="0" baseline="0" noProof="0" dirty="0">
                  <a:ln>
                    <a:noFill/>
                  </a:ln>
                  <a:solidFill>
                    <a:schemeClr val="bg1">
                      <a:lumMod val="65000"/>
                    </a:schemeClr>
                  </a:solidFill>
                  <a:effectLst/>
                  <a:uLnTx/>
                  <a:uFillTx/>
                  <a:latin typeface="Calibri" panose="020F0502020204030204"/>
                  <a:ea typeface="+mn-ea"/>
                  <a:cs typeface="+mn-cs"/>
                </a:rPr>
                <a:t> and carry out activities for the SME cluster</a:t>
              </a:r>
            </a:p>
          </p:txBody>
        </p:sp>
      </p:grpSp>
      <p:sp>
        <p:nvSpPr>
          <p:cNvPr id="28" name="textruta 27">
            <a:extLst>
              <a:ext uri="{FF2B5EF4-FFF2-40B4-BE49-F238E27FC236}">
                <a16:creationId xmlns:a16="http://schemas.microsoft.com/office/drawing/2014/main" id="{AA375147-FBF6-4AC5-AF09-05506321F82D}"/>
              </a:ext>
            </a:extLst>
          </p:cNvPr>
          <p:cNvSpPr txBox="1"/>
          <p:nvPr/>
        </p:nvSpPr>
        <p:spPr>
          <a:xfrm>
            <a:off x="2002792" y="2242965"/>
            <a:ext cx="84466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Calibri" panose="020F0502020204030204"/>
                <a:ea typeface="+mn-ea"/>
                <a:cs typeface="+mn-cs"/>
              </a:rPr>
              <a:t>Define scope and organization of your activities and stakeholders</a:t>
            </a:r>
          </a:p>
        </p:txBody>
      </p:sp>
      <p:pic>
        <p:nvPicPr>
          <p:cNvPr id="17" name="Bild 16" descr="Växla med hel fyllning">
            <a:extLst>
              <a:ext uri="{FF2B5EF4-FFF2-40B4-BE49-F238E27FC236}">
                <a16:creationId xmlns:a16="http://schemas.microsoft.com/office/drawing/2014/main" id="{9C6C13A2-6487-4CC9-BBC2-980C2EE0D4A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6751" y="3395446"/>
            <a:ext cx="1536350" cy="1536350"/>
          </a:xfrm>
          <a:prstGeom prst="rect">
            <a:avLst/>
          </a:prstGeom>
        </p:spPr>
      </p:pic>
      <p:pic>
        <p:nvPicPr>
          <p:cNvPr id="24" name="Bild 23" descr="Växla med hel fyllning">
            <a:extLst>
              <a:ext uri="{FF2B5EF4-FFF2-40B4-BE49-F238E27FC236}">
                <a16:creationId xmlns:a16="http://schemas.microsoft.com/office/drawing/2014/main" id="{B3C0075A-AB54-44C7-B144-2306337AF1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9776" y="3410885"/>
            <a:ext cx="1536350" cy="1536350"/>
          </a:xfrm>
          <a:prstGeom prst="rect">
            <a:avLst/>
          </a:prstGeom>
        </p:spPr>
      </p:pic>
      <p:pic>
        <p:nvPicPr>
          <p:cNvPr id="25" name="Bild 24" descr="Växla med hel fyllning">
            <a:extLst>
              <a:ext uri="{FF2B5EF4-FFF2-40B4-BE49-F238E27FC236}">
                <a16:creationId xmlns:a16="http://schemas.microsoft.com/office/drawing/2014/main" id="{831F816B-9470-4640-8D85-4F3F74BD18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0954" y="3392576"/>
            <a:ext cx="1536350" cy="1536350"/>
          </a:xfrm>
          <a:prstGeom prst="rect">
            <a:avLst/>
          </a:prstGeom>
        </p:spPr>
      </p:pic>
      <p:pic>
        <p:nvPicPr>
          <p:cNvPr id="27" name="Bild 26" descr="Växla med hel fyllning">
            <a:extLst>
              <a:ext uri="{FF2B5EF4-FFF2-40B4-BE49-F238E27FC236}">
                <a16:creationId xmlns:a16="http://schemas.microsoft.com/office/drawing/2014/main" id="{B4E260DA-2DEB-4BC6-94DA-264106F5F4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4133" y="3410885"/>
            <a:ext cx="1536350" cy="1536350"/>
          </a:xfrm>
          <a:prstGeom prst="rect">
            <a:avLst/>
          </a:prstGeom>
        </p:spPr>
      </p:pic>
      <p:sp>
        <p:nvSpPr>
          <p:cNvPr id="26" name="Rectangle 25">
            <a:extLst>
              <a:ext uri="{FF2B5EF4-FFF2-40B4-BE49-F238E27FC236}">
                <a16:creationId xmlns:a16="http://schemas.microsoft.com/office/drawing/2014/main" id="{821B7C69-C9A8-4005-9461-57C701B886C5}"/>
              </a:ext>
            </a:extLst>
          </p:cNvPr>
          <p:cNvSpPr/>
          <p:nvPr/>
        </p:nvSpPr>
        <p:spPr>
          <a:xfrm>
            <a:off x="11353800" y="6296800"/>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535563572"/>
      </p:ext>
    </p:extLst>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Gear at SME.pptx" id="{2466CD2E-B096-4247-B2C9-C9529DD77C41}" vid="{8F670339-F07E-49FD-9FED-80AD3D761F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20fcec41-f85f-4e4a-baed-46c3f55a210f">
      <UserInfo>
        <DisplayName>Jessica Johansson</DisplayName>
        <AccountId>135</AccountId>
        <AccountType/>
      </UserInfo>
      <UserInfo>
        <DisplayName>Ingrid Nyström</DisplayName>
        <AccountId>22</AccountId>
        <AccountType/>
      </UserInfo>
      <UserInfo>
        <DisplayName>Elin  Svensson</DisplayName>
        <AccountId>24</AccountId>
        <AccountType/>
      </UserInfo>
    </SharedWithUsers>
    <TNOC_ClusterName xmlns="2f6a910d-138e-42c1-8e8a-320c1b7cf3f7">H2020 Gear @ SME</TNOC_ClusterName>
    <TNOC_ClusterId xmlns="2f6a910d-138e-42c1-8e8a-320c1b7cf3f7">060.39963</TNOC_ClusterId>
    <cf581d8792c646118aad2c2c4ecdfa8c xmlns="20fcec41-f85f-4e4a-baed-46c3f55a210f">
      <Terms xmlns="http://schemas.microsoft.com/office/infopath/2007/PartnerControls"/>
    </cf581d8792c646118aad2c2c4ecdfa8c>
    <TaxCatchAll xmlns="20fcec41-f85f-4e4a-baed-46c3f55a210f">
      <Value>5</Value>
      <Value>1</Value>
    </TaxCatchAll>
    <lca20d149a844688b6abf34073d5c21d xmlns="20fcec41-f85f-4e4a-baed-46c3f55a210f">
      <Terms xmlns="http://schemas.microsoft.com/office/infopath/2007/PartnerControls"/>
    </lca20d149a844688b6abf34073d5c21d>
    <bac4ab11065f4f6c809c820c57e320e5 xmlns="20fcec41-f85f-4e4a-baed-46c3f55a210f">
      <Terms xmlns="http://schemas.microsoft.com/office/infopath/2007/PartnerControls"/>
    </bac4ab11065f4f6c809c820c57e320e5>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20fcec41-f85f-4e4a-baed-46c3f55a210f">YTR3EE4ESRNX-1564339760-6064</_dlc_DocId>
    <_dlc_DocIdUrl xmlns="20fcec41-f85f-4e4a-baed-46c3f55a210f">
      <Url>https://365tno.sharepoint.com/teams/P060.39963/_layouts/15/DocIdRedir.aspx?ID=YTR3EE4ESRNX-1564339760-6064</Url>
      <Description>YTR3EE4ESRNX-1564339760-6064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1298D42-A310-4A1C-BBB9-44AA3567C02A}">
  <ds:schemaRefs>
    <ds:schemaRef ds:uri="http://schemas.microsoft.com/sharepoint/v3/contenttype/forms"/>
  </ds:schemaRefs>
</ds:datastoreItem>
</file>

<file path=customXml/itemProps2.xml><?xml version="1.0" encoding="utf-8"?>
<ds:datastoreItem xmlns:ds="http://schemas.openxmlformats.org/officeDocument/2006/customXml" ds:itemID="{D9C31824-3E76-4D69-9780-707B9F4E2E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fcec41-f85f-4e4a-baed-46c3f55a210f"/>
    <ds:schemaRef ds:uri="2f6a910d-138e-42c1-8e8a-320c1b7cf3f7"/>
    <ds:schemaRef ds:uri="3e7e99e2-84f1-4bc6-ad05-842ea9081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2D8B03-84C2-4EB8-8012-90F455648D5E}">
  <ds:schemaRefs>
    <ds:schemaRef ds:uri="20fcec41-f85f-4e4a-baed-46c3f55a210f"/>
    <ds:schemaRef ds:uri="http://purl.org/dc/dcmitype/"/>
    <ds:schemaRef ds:uri="http://schemas.microsoft.com/office/2006/documentManagement/types"/>
    <ds:schemaRef ds:uri="http://purl.org/dc/elements/1.1/"/>
    <ds:schemaRef ds:uri="http://www.w3.org/XML/1998/namespace"/>
    <ds:schemaRef ds:uri="2f6a910d-138e-42c1-8e8a-320c1b7cf3f7"/>
    <ds:schemaRef ds:uri="http://schemas.microsoft.com/office/infopath/2007/PartnerControls"/>
    <ds:schemaRef ds:uri="http://schemas.openxmlformats.org/package/2006/metadata/core-properties"/>
    <ds:schemaRef ds:uri="3e7e99e2-84f1-4bc6-ad05-842ea90814d1"/>
    <ds:schemaRef ds:uri="http://schemas.microsoft.com/office/2006/metadata/properties"/>
    <ds:schemaRef ds:uri="http://purl.org/dc/terms/"/>
  </ds:schemaRefs>
</ds:datastoreItem>
</file>

<file path=customXml/itemProps4.xml><?xml version="1.0" encoding="utf-8"?>
<ds:datastoreItem xmlns:ds="http://schemas.openxmlformats.org/officeDocument/2006/customXml" ds:itemID="{371380BD-470E-4D35-A3B8-FC17F3819C9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11336</TotalTime>
  <Words>10602</Words>
  <Application>Microsoft Office PowerPoint</Application>
  <PresentationFormat>Widescreen</PresentationFormat>
  <Paragraphs>946</Paragraphs>
  <Slides>52</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52</vt:i4>
      </vt:variant>
    </vt:vector>
  </HeadingPairs>
  <TitlesOfParts>
    <vt:vector size="60" baseType="lpstr">
      <vt:lpstr>Arial</vt:lpstr>
      <vt:lpstr>Arial Narrow</vt:lpstr>
      <vt:lpstr>Arial,Sans-Serif</vt:lpstr>
      <vt:lpstr>Calibri</vt:lpstr>
      <vt:lpstr>Calibri Light</vt:lpstr>
      <vt:lpstr>Noto Sans</vt:lpstr>
      <vt:lpstr>Symbol</vt:lpstr>
      <vt:lpstr>Office Theme</vt:lpstr>
      <vt:lpstr>Important to think of when preparing for this training (1/2)</vt:lpstr>
      <vt:lpstr>Important to think of when preparing for this training (2/2)</vt:lpstr>
      <vt:lpstr>Messages to convey in this training</vt:lpstr>
      <vt:lpstr>Establishing Energy Collectives  Organizing a collective and providing continuity</vt:lpstr>
      <vt:lpstr>Saving energy together: Establishing Energy Collectives</vt:lpstr>
      <vt:lpstr>Organizing a collective and providing continuity</vt:lpstr>
      <vt:lpstr>Who are we?</vt:lpstr>
      <vt:lpstr>A local SME energy collective</vt:lpstr>
      <vt:lpstr>PowerPoint Presentation</vt:lpstr>
      <vt:lpstr>PowerPoint Presentation</vt:lpstr>
      <vt:lpstr>Involving the right stakeholders</vt:lpstr>
      <vt:lpstr>Identifying needs and resources</vt:lpstr>
      <vt:lpstr>Capabilities and resources needed</vt:lpstr>
      <vt:lpstr>Capabilities and resources needed</vt:lpstr>
      <vt:lpstr>PowerPoint Presentation</vt:lpstr>
      <vt:lpstr>PowerPoint Presentation</vt:lpstr>
      <vt:lpstr>Stakeholder analysis</vt:lpstr>
      <vt:lpstr>Varying stakeholder roles</vt:lpstr>
      <vt:lpstr>Extend your collaborations!</vt:lpstr>
      <vt:lpstr>Tips for approaching stakeholders </vt:lpstr>
      <vt:lpstr>What’s in it for them? For example …</vt:lpstr>
      <vt:lpstr>PowerPoint Presentation</vt:lpstr>
      <vt:lpstr>A long-term organizational structure can</vt:lpstr>
      <vt:lpstr>Long-term organizational structure – depends on</vt:lpstr>
      <vt:lpstr>Alternatives for formal or legal statuses</vt:lpstr>
      <vt:lpstr>Examples of organization of a collective</vt:lpstr>
      <vt:lpstr>Balancing costs and revenues</vt:lpstr>
      <vt:lpstr>Revenues from SMEs</vt:lpstr>
      <vt:lpstr>What is your organizationl structure?</vt:lpstr>
      <vt:lpstr>Key take aways</vt:lpstr>
      <vt:lpstr>PowerPoint Presentation</vt:lpstr>
      <vt:lpstr>Main source of information</vt:lpstr>
      <vt:lpstr>Stakeholder analysis for development of network</vt:lpstr>
      <vt:lpstr>A.1 Overview of stakeholders, an example</vt:lpstr>
      <vt:lpstr>Exercise – Fill out the stakeholders for your business area </vt:lpstr>
      <vt:lpstr>A.2 Mapping out knowledge on the stakeholders</vt:lpstr>
      <vt:lpstr>Exercise – Fill out for your business area</vt:lpstr>
      <vt:lpstr>PowerPoint Presentation</vt:lpstr>
      <vt:lpstr>A.3 Select stakeholders for collaboration</vt:lpstr>
      <vt:lpstr>A.4 Determine intended role for the stakeholders</vt:lpstr>
      <vt:lpstr>Roveri Industrial district</vt:lpstr>
      <vt:lpstr>Macrolotto of Prato</vt:lpstr>
      <vt:lpstr>Oradea Industrial Platforms</vt:lpstr>
      <vt:lpstr>Platform Ondernemend Meierijstad</vt:lpstr>
      <vt:lpstr>17.000 PV panels (&amp; LED &amp; 5 heat pumps) in Wateringen</vt:lpstr>
      <vt:lpstr>Collective PV purchasing in Amersfoort</vt:lpstr>
      <vt:lpstr>10.000 m2 PV on Business Park IJsselveld</vt:lpstr>
      <vt:lpstr>District Heating for new Business Area Schoterhoek II</vt:lpstr>
      <vt:lpstr>Heat-cold exchange network in Heerhugowaard</vt:lpstr>
      <vt:lpstr>Berlin Adlershof Science City</vt:lpstr>
      <vt:lpstr>Null Emission Motzener straße</vt:lpstr>
      <vt:lpstr>“Together” – it works!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Brüning-Pfeiffer, Anna</dc:creator>
  <cp:lastModifiedBy>Cox, E.P. (Evie)</cp:lastModifiedBy>
  <cp:revision>66</cp:revision>
  <cp:lastPrinted>2022-01-31T13:05:48Z</cp:lastPrinted>
  <dcterms:created xsi:type="dcterms:W3CDTF">2020-12-02T13:23:48Z</dcterms:created>
  <dcterms:modified xsi:type="dcterms:W3CDTF">2022-05-24T14:56:41Z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0x010100A35317DCC28344A7B82488658A034A5C0100BB56C1FCB425E542A9558D1DA173B4CA</vt:lpwstr>
  </property>
  <property fmtid="{D5CDD505-2E9C-101B-9397-08002B2CF9AE}" pid="3" name="TNOC_DocumentClassification">
    <vt:lpwstr>5;#TNO Internal|1a23c89f-ef54-4907-86fd-8242403ff722</vt:lpwstr>
  </property>
  <property fmtid="{D5CDD505-2E9C-101B-9397-08002B2CF9AE}" pid="4" name="TNOC_ClusterType">
    <vt:lpwstr>1;#Project|fa11c4c9-105f-402c-bb40-9a56b4989397</vt:lpwstr>
  </property>
  <property fmtid="{D5CDD505-2E9C-101B-9397-08002B2CF9AE}" pid="5" name="_dlc_DocIdItemGuid">
    <vt:lpwstr>a8075867-21dc-42b2-bcc7-f0a1bedbafcc</vt:lpwstr>
  </property>
  <property fmtid="{D5CDD505-2E9C-101B-9397-08002B2CF9AE}" pid="6" name="TNOC_DocumentType">
    <vt:lpwstr/>
  </property>
  <property fmtid="{D5CDD505-2E9C-101B-9397-08002B2CF9AE}" pid="7" name="TNOC_DocumentCategory">
    <vt:lpwstr/>
  </property>
  <property fmtid="{D5CDD505-2E9C-101B-9397-08002B2CF9AE}" pid="8" name="TNOC_DocumentSetType">
    <vt:lpwstr/>
  </property>
</Properties>
</file>